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Open Sans" panose="020B0606030504020204" pitchFamily="34" charset="0"/>
      <p:regular r:id="rId21"/>
    </p:embeddedFont>
    <p:embeddedFont>
      <p:font typeface="Open Sans 1" panose="020B0606030504020204" pitchFamily="34" charset="0"/>
      <p:regular r:id="rId22"/>
    </p:embeddedFont>
    <p:embeddedFont>
      <p:font typeface="Open Sans 1 Bold" panose="020B0606030504020204" pitchFamily="34" charset="0"/>
      <p:regular r:id="rId23"/>
    </p:embeddedFont>
    <p:embeddedFont>
      <p:font typeface="Open Sans 2" panose="020B0606030504020204" pitchFamily="34" charset="0"/>
      <p:regular r:id="rId24"/>
    </p:embeddedFont>
    <p:embeddedFont>
      <p:font typeface="Open Sans 2 Bold" panose="020B0606030504020204" pitchFamily="34" charset="0"/>
      <p:regular r:id="rId25"/>
    </p:embeddedFont>
    <p:embeddedFont>
      <p:font typeface="Oswald" pitchFamily="2" charset="77"/>
      <p:regular r:id="rId26"/>
      <p:bold r:id="rId27"/>
    </p:embeddedFont>
    <p:embeddedFont>
      <p:font typeface="Oswald Bold" pitchFamily="2" charset="77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85274" autoAdjust="0"/>
  </p:normalViewPr>
  <p:slideViewPr>
    <p:cSldViewPr>
      <p:cViewPr varScale="1">
        <p:scale>
          <a:sx n="71" d="100"/>
          <a:sy n="71" d="100"/>
        </p:scale>
        <p:origin x="130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7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7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2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17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17.jpeg"/><Relationship Id="rId4" Type="http://schemas.openxmlformats.org/officeDocument/2006/relationships/image" Target="../media/image36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0.png"/><Relationship Id="rId7" Type="http://schemas.openxmlformats.org/officeDocument/2006/relationships/image" Target="../media/image4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9.pn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2.png"/><Relationship Id="rId7" Type="http://schemas.openxmlformats.org/officeDocument/2006/relationships/image" Target="../media/image4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8.pn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png"/><Relationship Id="rId7" Type="http://schemas.openxmlformats.org/officeDocument/2006/relationships/image" Target="../media/image5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18.png"/><Relationship Id="rId4" Type="http://schemas.openxmlformats.org/officeDocument/2006/relationships/image" Target="../media/image45.jpeg"/><Relationship Id="rId9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77433"/>
            <a:ext cx="20670850" cy="11627353"/>
          </a:xfrm>
          <a:custGeom>
            <a:avLst/>
            <a:gdLst/>
            <a:ahLst/>
            <a:cxnLst/>
            <a:rect l="l" t="t" r="r" b="b"/>
            <a:pathLst>
              <a:path w="20670850" h="11627353">
                <a:moveTo>
                  <a:pt x="0" y="0"/>
                </a:moveTo>
                <a:lnTo>
                  <a:pt x="20670850" y="0"/>
                </a:lnTo>
                <a:lnTo>
                  <a:pt x="20670850" y="11627354"/>
                </a:lnTo>
                <a:lnTo>
                  <a:pt x="0" y="1162735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19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-121491" y="6705981"/>
            <a:ext cx="18551525" cy="1683670"/>
          </a:xfrm>
          <a:custGeom>
            <a:avLst/>
            <a:gdLst/>
            <a:ahLst/>
            <a:cxnLst/>
            <a:rect l="l" t="t" r="r" b="b"/>
            <a:pathLst>
              <a:path w="18551525" h="1683670">
                <a:moveTo>
                  <a:pt x="18551525" y="0"/>
                </a:moveTo>
                <a:lnTo>
                  <a:pt x="0" y="0"/>
                </a:lnTo>
                <a:lnTo>
                  <a:pt x="0" y="1683671"/>
                </a:lnTo>
                <a:lnTo>
                  <a:pt x="18551525" y="1683671"/>
                </a:lnTo>
                <a:lnTo>
                  <a:pt x="18551525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272" y="0"/>
            <a:ext cx="18288000" cy="6723540"/>
          </a:xfrm>
          <a:custGeom>
            <a:avLst/>
            <a:gdLst/>
            <a:ahLst/>
            <a:cxnLst/>
            <a:rect l="l" t="t" r="r" b="b"/>
            <a:pathLst>
              <a:path w="18288000" h="6723540">
                <a:moveTo>
                  <a:pt x="0" y="0"/>
                </a:moveTo>
                <a:lnTo>
                  <a:pt x="18288000" y="0"/>
                </a:lnTo>
                <a:lnTo>
                  <a:pt x="18288000" y="6723540"/>
                </a:lnTo>
                <a:lnTo>
                  <a:pt x="0" y="672354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732773" y="0"/>
            <a:ext cx="8500698" cy="10287000"/>
            <a:chOff x="0" y="0"/>
            <a:chExt cx="2238867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38867" cy="2709333"/>
            </a:xfrm>
            <a:custGeom>
              <a:avLst/>
              <a:gdLst/>
              <a:ahLst/>
              <a:cxnLst/>
              <a:rect l="l" t="t" r="r" b="b"/>
              <a:pathLst>
                <a:path w="2238867" h="2709333">
                  <a:moveTo>
                    <a:pt x="0" y="0"/>
                  </a:moveTo>
                  <a:lnTo>
                    <a:pt x="2238867" y="0"/>
                  </a:lnTo>
                  <a:lnTo>
                    <a:pt x="22388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8627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23886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456877" y="1719118"/>
            <a:ext cx="111146" cy="6848763"/>
            <a:chOff x="0" y="0"/>
            <a:chExt cx="29273" cy="18037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273" cy="1803790"/>
            </a:xfrm>
            <a:custGeom>
              <a:avLst/>
              <a:gdLst/>
              <a:ahLst/>
              <a:cxnLst/>
              <a:rect l="l" t="t" r="r" b="b"/>
              <a:pathLst>
                <a:path w="29273" h="1803790">
                  <a:moveTo>
                    <a:pt x="0" y="0"/>
                  </a:moveTo>
                  <a:lnTo>
                    <a:pt x="29273" y="0"/>
                  </a:lnTo>
                  <a:lnTo>
                    <a:pt x="29273" y="1803790"/>
                  </a:lnTo>
                  <a:lnTo>
                    <a:pt x="0" y="18037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9273" cy="1822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167250" y="7536450"/>
            <a:ext cx="2838478" cy="1721850"/>
          </a:xfrm>
          <a:custGeom>
            <a:avLst/>
            <a:gdLst/>
            <a:ahLst/>
            <a:cxnLst/>
            <a:rect l="l" t="t" r="r" b="b"/>
            <a:pathLst>
              <a:path w="2838478" h="1721850">
                <a:moveTo>
                  <a:pt x="0" y="0"/>
                </a:moveTo>
                <a:lnTo>
                  <a:pt x="2838477" y="0"/>
                </a:lnTo>
                <a:lnTo>
                  <a:pt x="2838477" y="1721850"/>
                </a:lnTo>
                <a:lnTo>
                  <a:pt x="0" y="17218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3314186" y="7805882"/>
            <a:ext cx="500920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6"/>
              </a:lnSpc>
            </a:pPr>
            <a:r>
              <a:rPr lang="en-US" sz="2346" spc="2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venir LT Std"/>
              </a:rPr>
              <a:t>SUBTITULO</a:t>
            </a:r>
          </a:p>
          <a:p>
            <a:pPr algn="l">
              <a:lnSpc>
                <a:spcPts val="2816"/>
              </a:lnSpc>
            </a:pPr>
            <a:r>
              <a:rPr lang="en-US" sz="2346" spc="2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venir LT Std"/>
              </a:rPr>
              <a:t>FUENTE OPEN SANS</a:t>
            </a:r>
          </a:p>
          <a:p>
            <a:pPr algn="l">
              <a:lnSpc>
                <a:spcPts val="2815"/>
              </a:lnSpc>
            </a:pPr>
            <a:r>
              <a:rPr lang="en-US" sz="2346" spc="2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venir LT Std"/>
              </a:rPr>
              <a:t>24 pt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30161" y="1628775"/>
            <a:ext cx="7038859" cy="3514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1"/>
              </a:lnSpc>
            </a:pPr>
            <a:r>
              <a:rPr lang="en-US" sz="5759" spc="1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TÍTULO</a:t>
            </a:r>
          </a:p>
          <a:p>
            <a:pPr algn="l">
              <a:lnSpc>
                <a:spcPts val="6911"/>
              </a:lnSpc>
            </a:pPr>
            <a:r>
              <a:rPr lang="en-US" sz="5759" spc="1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FUENTE OSWALD</a:t>
            </a:r>
          </a:p>
          <a:p>
            <a:pPr algn="l">
              <a:lnSpc>
                <a:spcPts val="6911"/>
              </a:lnSpc>
            </a:pPr>
            <a:r>
              <a:rPr lang="en-US" sz="5759" spc="1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60pt</a:t>
            </a:r>
          </a:p>
          <a:p>
            <a:pPr algn="l">
              <a:lnSpc>
                <a:spcPts val="6911"/>
              </a:lnSpc>
            </a:pPr>
            <a:endParaRPr lang="en-US" sz="5759" spc="1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8222" y="4301664"/>
            <a:ext cx="10287001" cy="1683670"/>
          </a:xfrm>
          <a:custGeom>
            <a:avLst/>
            <a:gdLst/>
            <a:ahLst/>
            <a:cxnLst/>
            <a:rect l="l" t="t" r="r" b="b"/>
            <a:pathLst>
              <a:path w="12008953" h="1683670">
                <a:moveTo>
                  <a:pt x="12008953" y="0"/>
                </a:moveTo>
                <a:lnTo>
                  <a:pt x="0" y="0"/>
                </a:lnTo>
                <a:lnTo>
                  <a:pt x="0" y="1683670"/>
                </a:lnTo>
                <a:lnTo>
                  <a:pt x="12008953" y="1683670"/>
                </a:lnTo>
                <a:lnTo>
                  <a:pt x="12008953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076056" y="727075"/>
            <a:ext cx="146451" cy="9559925"/>
            <a:chOff x="0" y="0"/>
            <a:chExt cx="38571" cy="2517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8571" cy="2517840"/>
            </a:xfrm>
            <a:custGeom>
              <a:avLst/>
              <a:gdLst/>
              <a:ahLst/>
              <a:cxnLst/>
              <a:rect l="l" t="t" r="r" b="b"/>
              <a:pathLst>
                <a:path w="38571" h="2517840">
                  <a:moveTo>
                    <a:pt x="0" y="0"/>
                  </a:moveTo>
                  <a:lnTo>
                    <a:pt x="38571" y="0"/>
                  </a:lnTo>
                  <a:lnTo>
                    <a:pt x="38571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38571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527222" y="8880610"/>
            <a:ext cx="9804372" cy="1317818"/>
          </a:xfrm>
          <a:custGeom>
            <a:avLst/>
            <a:gdLst/>
            <a:ahLst/>
            <a:cxnLst/>
            <a:rect l="l" t="t" r="r" b="b"/>
            <a:pathLst>
              <a:path w="13648406" h="1317818">
                <a:moveTo>
                  <a:pt x="0" y="0"/>
                </a:moveTo>
                <a:lnTo>
                  <a:pt x="13648406" y="0"/>
                </a:lnTo>
                <a:lnTo>
                  <a:pt x="13648406" y="1317818"/>
                </a:lnTo>
                <a:lnTo>
                  <a:pt x="0" y="131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alphaModFix amt="9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9" name="Group 9"/>
          <p:cNvGrpSpPr/>
          <p:nvPr/>
        </p:nvGrpSpPr>
        <p:grpSpPr>
          <a:xfrm>
            <a:off x="1905000" y="3633696"/>
            <a:ext cx="15665454" cy="6002429"/>
            <a:chOff x="0" y="0"/>
            <a:chExt cx="20887272" cy="800323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0887272" cy="8003238"/>
              <a:chOff x="0" y="0"/>
              <a:chExt cx="3236328" cy="124004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236328" cy="1240043"/>
              </a:xfrm>
              <a:custGeom>
                <a:avLst/>
                <a:gdLst/>
                <a:ahLst/>
                <a:cxnLst/>
                <a:rect l="l" t="t" r="r" b="b"/>
                <a:pathLst>
                  <a:path w="3236328" h="1240043">
                    <a:moveTo>
                      <a:pt x="0" y="0"/>
                    </a:moveTo>
                    <a:lnTo>
                      <a:pt x="3236328" y="0"/>
                    </a:lnTo>
                    <a:lnTo>
                      <a:pt x="3236328" y="1240043"/>
                    </a:lnTo>
                    <a:lnTo>
                      <a:pt x="0" y="1240043"/>
                    </a:lnTo>
                    <a:close/>
                  </a:path>
                </a:pathLst>
              </a:custGeom>
              <a:solidFill>
                <a:srgbClr val="FEFFFF"/>
              </a:solidFill>
              <a:ln w="28575" cap="sq">
                <a:solidFill>
                  <a:srgbClr val="1A42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14300"/>
                <a:ext cx="3236328" cy="135434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8512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354829" y="294479"/>
              <a:ext cx="20144044" cy="7142274"/>
            </a:xfrm>
            <a:custGeom>
              <a:avLst/>
              <a:gdLst/>
              <a:ahLst/>
              <a:cxnLst/>
              <a:rect l="l" t="t" r="r" b="b"/>
              <a:pathLst>
                <a:path w="20144044" h="7142274">
                  <a:moveTo>
                    <a:pt x="0" y="0"/>
                  </a:moveTo>
                  <a:lnTo>
                    <a:pt x="20144043" y="0"/>
                  </a:lnTo>
                  <a:lnTo>
                    <a:pt x="20144043" y="7142273"/>
                  </a:lnTo>
                  <a:lnTo>
                    <a:pt x="0" y="7142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1326" t="-2356" b="-151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00018" y="179421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IMAGEN 1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681979" y="2611833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2" y="0"/>
                </a:lnTo>
                <a:lnTo>
                  <a:pt x="1154642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8223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8527222" y="8880610"/>
            <a:ext cx="9760778" cy="1317818"/>
          </a:xfrm>
          <a:custGeom>
            <a:avLst/>
            <a:gdLst/>
            <a:ahLst/>
            <a:cxnLst/>
            <a:rect l="l" t="t" r="r" b="b"/>
            <a:pathLst>
              <a:path w="9760778" h="1317818">
                <a:moveTo>
                  <a:pt x="0" y="0"/>
                </a:moveTo>
                <a:lnTo>
                  <a:pt x="9760778" y="0"/>
                </a:lnTo>
                <a:lnTo>
                  <a:pt x="9760778" y="1317818"/>
                </a:lnTo>
                <a:lnTo>
                  <a:pt x="0" y="131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076056" y="727075"/>
            <a:ext cx="146451" cy="9559925"/>
            <a:chOff x="0" y="0"/>
            <a:chExt cx="38571" cy="2517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571" cy="2517840"/>
            </a:xfrm>
            <a:custGeom>
              <a:avLst/>
              <a:gdLst/>
              <a:ahLst/>
              <a:cxnLst/>
              <a:rect l="l" t="t" r="r" b="b"/>
              <a:pathLst>
                <a:path w="38571" h="2517840">
                  <a:moveTo>
                    <a:pt x="0" y="0"/>
                  </a:moveTo>
                  <a:lnTo>
                    <a:pt x="38571" y="0"/>
                  </a:lnTo>
                  <a:lnTo>
                    <a:pt x="38571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8571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029084" y="4080955"/>
            <a:ext cx="15232982" cy="5177345"/>
            <a:chOff x="0" y="0"/>
            <a:chExt cx="3648500" cy="12400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48500" cy="1240043"/>
            </a:xfrm>
            <a:custGeom>
              <a:avLst/>
              <a:gdLst/>
              <a:ahLst/>
              <a:cxnLst/>
              <a:rect l="l" t="t" r="r" b="b"/>
              <a:pathLst>
                <a:path w="3648500" h="1240043">
                  <a:moveTo>
                    <a:pt x="0" y="0"/>
                  </a:moveTo>
                  <a:lnTo>
                    <a:pt x="3648500" y="0"/>
                  </a:lnTo>
                  <a:lnTo>
                    <a:pt x="3648500" y="1240043"/>
                  </a:lnTo>
                  <a:lnTo>
                    <a:pt x="0" y="124004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3648500" cy="1354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2834591" y="4752550"/>
            <a:ext cx="5747065" cy="4128060"/>
          </a:xfrm>
          <a:custGeom>
            <a:avLst/>
            <a:gdLst/>
            <a:ahLst/>
            <a:cxnLst/>
            <a:rect l="l" t="t" r="r" b="b"/>
            <a:pathLst>
              <a:path w="5747065" h="4128060">
                <a:moveTo>
                  <a:pt x="0" y="0"/>
                </a:moveTo>
                <a:lnTo>
                  <a:pt x="5747065" y="0"/>
                </a:lnTo>
                <a:lnTo>
                  <a:pt x="5747065" y="4128060"/>
                </a:lnTo>
                <a:lnTo>
                  <a:pt x="0" y="41280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10492783" y="4870354"/>
            <a:ext cx="5951207" cy="347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4"/>
              </a:lnSpc>
            </a:pPr>
            <a:r>
              <a:rPr lang="en-US" sz="3499" spc="8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 laborum quis elit aliqua cupidatat commodo proident dolore amet dolor ea aute mollit.a laborum quis elit aliqua cupidatat.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-204857" y="1537191"/>
            <a:ext cx="13673244" cy="1326224"/>
            <a:chOff x="0" y="0"/>
            <a:chExt cx="5299571" cy="5140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99571" cy="514027"/>
            </a:xfrm>
            <a:custGeom>
              <a:avLst/>
              <a:gdLst/>
              <a:ahLst/>
              <a:cxnLst/>
              <a:rect l="l" t="t" r="r" b="b"/>
              <a:pathLst>
                <a:path w="5299571" h="514027">
                  <a:moveTo>
                    <a:pt x="0" y="0"/>
                  </a:moveTo>
                  <a:lnTo>
                    <a:pt x="5299571" y="0"/>
                  </a:lnTo>
                  <a:lnTo>
                    <a:pt x="52995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52995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00018" y="1771728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IMAGEN + TEXTO 1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681979" y="2611833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2" y="0"/>
                </a:lnTo>
                <a:lnTo>
                  <a:pt x="1154642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148056" y="1028700"/>
            <a:ext cx="111244" cy="9258300"/>
            <a:chOff x="0" y="0"/>
            <a:chExt cx="29299" cy="243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299" cy="2438400"/>
            </a:xfrm>
            <a:custGeom>
              <a:avLst/>
              <a:gdLst/>
              <a:ahLst/>
              <a:cxnLst/>
              <a:rect l="l" t="t" r="r" b="b"/>
              <a:pathLst>
                <a:path w="29299" h="2438400">
                  <a:moveTo>
                    <a:pt x="0" y="0"/>
                  </a:moveTo>
                  <a:lnTo>
                    <a:pt x="29299" y="0"/>
                  </a:lnTo>
                  <a:lnTo>
                    <a:pt x="2929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9299" cy="2457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5400000" flipH="1">
            <a:off x="-1901647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0" y="9014157"/>
            <a:ext cx="7852903" cy="1195563"/>
          </a:xfrm>
          <a:custGeom>
            <a:avLst/>
            <a:gdLst/>
            <a:ahLst/>
            <a:cxnLst/>
            <a:rect l="l" t="t" r="r" b="b"/>
            <a:pathLst>
              <a:path w="7852903" h="1195563">
                <a:moveTo>
                  <a:pt x="0" y="0"/>
                </a:moveTo>
                <a:lnTo>
                  <a:pt x="7852903" y="0"/>
                </a:lnTo>
                <a:lnTo>
                  <a:pt x="7852903" y="1195563"/>
                </a:lnTo>
                <a:lnTo>
                  <a:pt x="0" y="119556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2217947" y="3454162"/>
            <a:ext cx="15232982" cy="5559995"/>
            <a:chOff x="0" y="0"/>
            <a:chExt cx="3648500" cy="13316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48500" cy="1331692"/>
            </a:xfrm>
            <a:custGeom>
              <a:avLst/>
              <a:gdLst/>
              <a:ahLst/>
              <a:cxnLst/>
              <a:rect l="l" t="t" r="r" b="b"/>
              <a:pathLst>
                <a:path w="3648500" h="1331692">
                  <a:moveTo>
                    <a:pt x="0" y="0"/>
                  </a:moveTo>
                  <a:lnTo>
                    <a:pt x="3648500" y="0"/>
                  </a:lnTo>
                  <a:lnTo>
                    <a:pt x="3648500" y="1331692"/>
                  </a:lnTo>
                  <a:lnTo>
                    <a:pt x="0" y="133169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3648500" cy="14459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5400000">
            <a:off x="-3943491" y="3943491"/>
            <a:ext cx="10287000" cy="2400018"/>
          </a:xfrm>
          <a:custGeom>
            <a:avLst/>
            <a:gdLst/>
            <a:ahLst/>
            <a:cxnLst/>
            <a:rect l="l" t="t" r="r" b="b"/>
            <a:pathLst>
              <a:path w="10287000" h="2400018">
                <a:moveTo>
                  <a:pt x="0" y="0"/>
                </a:moveTo>
                <a:lnTo>
                  <a:pt x="10287000" y="0"/>
                </a:lnTo>
                <a:lnTo>
                  <a:pt x="10287000" y="2400018"/>
                </a:lnTo>
                <a:lnTo>
                  <a:pt x="0" y="240001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590107" y="8891902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6" y="0"/>
                </a:lnTo>
                <a:lnTo>
                  <a:pt x="877186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241853" y="3895559"/>
            <a:ext cx="6131800" cy="4874781"/>
          </a:xfrm>
          <a:custGeom>
            <a:avLst/>
            <a:gdLst/>
            <a:ahLst/>
            <a:cxnLst/>
            <a:rect l="l" t="t" r="r" b="b"/>
            <a:pathLst>
              <a:path w="6131800" h="4874781">
                <a:moveTo>
                  <a:pt x="0" y="0"/>
                </a:moveTo>
                <a:lnTo>
                  <a:pt x="6131800" y="0"/>
                </a:lnTo>
                <a:lnTo>
                  <a:pt x="6131800" y="4874781"/>
                </a:lnTo>
                <a:lnTo>
                  <a:pt x="0" y="487478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9600782" y="4057635"/>
            <a:ext cx="7237582" cy="4550630"/>
          </a:xfrm>
          <a:custGeom>
            <a:avLst/>
            <a:gdLst/>
            <a:ahLst/>
            <a:cxnLst/>
            <a:rect l="l" t="t" r="r" b="b"/>
            <a:pathLst>
              <a:path w="7237582" h="4550630">
                <a:moveTo>
                  <a:pt x="0" y="0"/>
                </a:moveTo>
                <a:lnTo>
                  <a:pt x="7237583" y="0"/>
                </a:lnTo>
                <a:lnTo>
                  <a:pt x="7237583" y="4550630"/>
                </a:lnTo>
                <a:lnTo>
                  <a:pt x="0" y="455063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TextBox 18"/>
          <p:cNvSpPr txBox="1"/>
          <p:nvPr/>
        </p:nvSpPr>
        <p:spPr>
          <a:xfrm>
            <a:off x="1098794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00018" y="1781381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IMAGEN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-5400000" flipH="1">
            <a:off x="-1901647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087398" y="1028700"/>
            <a:ext cx="171902" cy="9258300"/>
            <a:chOff x="0" y="0"/>
            <a:chExt cx="45275" cy="243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275" cy="2438400"/>
            </a:xfrm>
            <a:custGeom>
              <a:avLst/>
              <a:gdLst/>
              <a:ahLst/>
              <a:cxnLst/>
              <a:rect l="l" t="t" r="r" b="b"/>
              <a:pathLst>
                <a:path w="45275" h="2438400">
                  <a:moveTo>
                    <a:pt x="0" y="0"/>
                  </a:moveTo>
                  <a:lnTo>
                    <a:pt x="45275" y="0"/>
                  </a:lnTo>
                  <a:lnTo>
                    <a:pt x="45275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5275" cy="2457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8719575"/>
            <a:ext cx="11086768" cy="1317818"/>
          </a:xfrm>
          <a:custGeom>
            <a:avLst/>
            <a:gdLst/>
            <a:ahLst/>
            <a:cxnLst/>
            <a:rect l="l" t="t" r="r" b="b"/>
            <a:pathLst>
              <a:path w="11086768" h="1317818">
                <a:moveTo>
                  <a:pt x="0" y="0"/>
                </a:moveTo>
                <a:lnTo>
                  <a:pt x="11086768" y="0"/>
                </a:lnTo>
                <a:lnTo>
                  <a:pt x="11086768" y="1317818"/>
                </a:lnTo>
                <a:lnTo>
                  <a:pt x="0" y="131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2029084" y="4080955"/>
            <a:ext cx="15657816" cy="5177345"/>
            <a:chOff x="0" y="0"/>
            <a:chExt cx="3750254" cy="12400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50254" cy="1240043"/>
            </a:xfrm>
            <a:custGeom>
              <a:avLst/>
              <a:gdLst/>
              <a:ahLst/>
              <a:cxnLst/>
              <a:rect l="l" t="t" r="r" b="b"/>
              <a:pathLst>
                <a:path w="3750254" h="1240043">
                  <a:moveTo>
                    <a:pt x="0" y="0"/>
                  </a:moveTo>
                  <a:lnTo>
                    <a:pt x="3750254" y="0"/>
                  </a:lnTo>
                  <a:lnTo>
                    <a:pt x="3750254" y="1240043"/>
                  </a:lnTo>
                  <a:lnTo>
                    <a:pt x="0" y="124004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3750254" cy="1354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5400000">
            <a:off x="-3943491" y="3943491"/>
            <a:ext cx="10287000" cy="2400018"/>
          </a:xfrm>
          <a:custGeom>
            <a:avLst/>
            <a:gdLst/>
            <a:ahLst/>
            <a:cxnLst/>
            <a:rect l="l" t="t" r="r" b="b"/>
            <a:pathLst>
              <a:path w="10287000" h="2400018">
                <a:moveTo>
                  <a:pt x="0" y="0"/>
                </a:moveTo>
                <a:lnTo>
                  <a:pt x="10287000" y="0"/>
                </a:lnTo>
                <a:lnTo>
                  <a:pt x="10287000" y="2400018"/>
                </a:lnTo>
                <a:lnTo>
                  <a:pt x="0" y="240001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590107" y="8891902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6" y="0"/>
                </a:lnTo>
                <a:lnTo>
                  <a:pt x="877186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0940975" y="4712689"/>
            <a:ext cx="5091223" cy="3913877"/>
          </a:xfrm>
          <a:custGeom>
            <a:avLst/>
            <a:gdLst/>
            <a:ahLst/>
            <a:cxnLst/>
            <a:rect l="l" t="t" r="r" b="b"/>
            <a:pathLst>
              <a:path w="5091223" h="3913877">
                <a:moveTo>
                  <a:pt x="0" y="0"/>
                </a:moveTo>
                <a:lnTo>
                  <a:pt x="5091222" y="0"/>
                </a:lnTo>
                <a:lnTo>
                  <a:pt x="5091222" y="3913877"/>
                </a:lnTo>
                <a:lnTo>
                  <a:pt x="0" y="391387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TextBox 17"/>
          <p:cNvSpPr txBox="1"/>
          <p:nvPr/>
        </p:nvSpPr>
        <p:spPr>
          <a:xfrm>
            <a:off x="3694368" y="4870354"/>
            <a:ext cx="5951207" cy="347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4"/>
              </a:lnSpc>
            </a:pPr>
            <a:r>
              <a:rPr lang="en-US" sz="3499" spc="8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 laborum quis elit aliqua cupidatat commodo proident dolore amet dolor ea aute mollit.a laborum quis elit aliqua cupidatat.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845527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00018" y="179290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IMAGEN + TEXTO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8223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487624" y="9003252"/>
            <a:ext cx="10602683" cy="1023739"/>
          </a:xfrm>
          <a:custGeom>
            <a:avLst/>
            <a:gdLst/>
            <a:ahLst/>
            <a:cxnLst/>
            <a:rect l="l" t="t" r="r" b="b"/>
            <a:pathLst>
              <a:path w="10602683" h="1023739">
                <a:moveTo>
                  <a:pt x="0" y="0"/>
                </a:moveTo>
                <a:lnTo>
                  <a:pt x="10602683" y="0"/>
                </a:lnTo>
                <a:lnTo>
                  <a:pt x="10602683" y="1023739"/>
                </a:lnTo>
                <a:lnTo>
                  <a:pt x="0" y="102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053179" y="727075"/>
            <a:ext cx="168583" cy="9559925"/>
            <a:chOff x="0" y="0"/>
            <a:chExt cx="44400" cy="2517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400" cy="2517840"/>
            </a:xfrm>
            <a:custGeom>
              <a:avLst/>
              <a:gdLst/>
              <a:ahLst/>
              <a:cxnLst/>
              <a:rect l="l" t="t" r="r" b="b"/>
              <a:pathLst>
                <a:path w="44400" h="2517840">
                  <a:moveTo>
                    <a:pt x="0" y="0"/>
                  </a:moveTo>
                  <a:lnTo>
                    <a:pt x="44400" y="0"/>
                  </a:lnTo>
                  <a:lnTo>
                    <a:pt x="44400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44400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87624" y="4080955"/>
            <a:ext cx="16375658" cy="5177345"/>
            <a:chOff x="0" y="0"/>
            <a:chExt cx="3922186" cy="12400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22186" cy="1240043"/>
            </a:xfrm>
            <a:custGeom>
              <a:avLst/>
              <a:gdLst/>
              <a:ahLst/>
              <a:cxnLst/>
              <a:rect l="l" t="t" r="r" b="b"/>
              <a:pathLst>
                <a:path w="3922186" h="1240043">
                  <a:moveTo>
                    <a:pt x="0" y="0"/>
                  </a:moveTo>
                  <a:lnTo>
                    <a:pt x="3922186" y="0"/>
                  </a:lnTo>
                  <a:lnTo>
                    <a:pt x="3922186" y="1240043"/>
                  </a:lnTo>
                  <a:lnTo>
                    <a:pt x="0" y="124004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3922186" cy="1354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00018" y="1926056"/>
            <a:ext cx="11928478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COMPONENTES PRINCIPALES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400018" y="3223900"/>
            <a:ext cx="2056730" cy="46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9"/>
              </a:lnSpc>
              <a:spcBef>
                <a:spcPct val="0"/>
              </a:spcBef>
            </a:pPr>
            <a:r>
              <a:rPr lang="en-US" sz="2899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SUBTÍTULO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4968" y="4726527"/>
            <a:ext cx="9200461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  <a:spcBef>
                <a:spcPct val="0"/>
              </a:spcBef>
            </a:pP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 </a:t>
            </a:r>
            <a:r>
              <a:rPr lang="en-US" sz="3199" b="1" spc="6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laborum</a:t>
            </a: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199" b="1" spc="6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quis</a:t>
            </a: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199" b="1" spc="6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elit</a:t>
            </a: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199" b="1" spc="6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aliqua</a:t>
            </a: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199" b="1" spc="6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cupidatat</a:t>
            </a:r>
            <a:r>
              <a:rPr lang="en-US" sz="3199" b="1" spc="6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com</a:t>
            </a:r>
          </a:p>
          <a:p>
            <a:pPr algn="l">
              <a:lnSpc>
                <a:spcPts val="3839"/>
              </a:lnSpc>
              <a:spcBef>
                <a:spcPct val="0"/>
              </a:spcBef>
            </a:pPr>
            <a:endParaRPr lang="en-US" sz="3199" b="1" spc="6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marL="690877" lvl="1" indent="-345439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laborum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endParaRPr lang="en-US" sz="3199" u="none" strike="noStrike" spc="6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690877" lvl="1" indent="-345439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Commodo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proident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dolore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amet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dolor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ea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aute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mollit</a:t>
            </a:r>
            <a:r>
              <a:rPr lang="en-US" sz="3199" u="none" strike="noStrike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690877" lvl="1" indent="-345439" algn="l">
              <a:lnSpc>
                <a:spcPts val="383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laborum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commoorum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u="none" strike="noStrike" spc="7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3199" u="none" strike="noStrike" spc="7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173528" y="4403741"/>
            <a:ext cx="4309936" cy="4531773"/>
          </a:xfrm>
          <a:custGeom>
            <a:avLst/>
            <a:gdLst/>
            <a:ahLst/>
            <a:cxnLst/>
            <a:rect l="l" t="t" r="r" b="b"/>
            <a:pathLst>
              <a:path w="4309936" h="4531773">
                <a:moveTo>
                  <a:pt x="0" y="0"/>
                </a:moveTo>
                <a:lnTo>
                  <a:pt x="4309936" y="0"/>
                </a:lnTo>
                <a:lnTo>
                  <a:pt x="4309936" y="4531773"/>
                </a:lnTo>
                <a:lnTo>
                  <a:pt x="0" y="453177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TextBox 19"/>
          <p:cNvSpPr txBox="1"/>
          <p:nvPr/>
        </p:nvSpPr>
        <p:spPr>
          <a:xfrm>
            <a:off x="2400018" y="1796699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IMAGEN + TEXTO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21" name="Freeform 21"/>
          <p:cNvSpPr/>
          <p:nvPr/>
        </p:nvSpPr>
        <p:spPr>
          <a:xfrm>
            <a:off x="16577933" y="2902388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4"/>
                </a:lnTo>
                <a:lnTo>
                  <a:pt x="0" y="70017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8223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2530008" y="8506663"/>
            <a:ext cx="5704259" cy="550773"/>
          </a:xfrm>
          <a:custGeom>
            <a:avLst/>
            <a:gdLst/>
            <a:ahLst/>
            <a:cxnLst/>
            <a:rect l="l" t="t" r="r" b="b"/>
            <a:pathLst>
              <a:path w="5704259" h="550773">
                <a:moveTo>
                  <a:pt x="0" y="0"/>
                </a:moveTo>
                <a:lnTo>
                  <a:pt x="5704259" y="0"/>
                </a:lnTo>
                <a:lnTo>
                  <a:pt x="5704259" y="550774"/>
                </a:lnTo>
                <a:lnTo>
                  <a:pt x="0" y="55077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083488" y="727075"/>
            <a:ext cx="139018" cy="9559925"/>
            <a:chOff x="0" y="0"/>
            <a:chExt cx="36614" cy="2517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614" cy="2517840"/>
            </a:xfrm>
            <a:custGeom>
              <a:avLst/>
              <a:gdLst/>
              <a:ahLst/>
              <a:cxnLst/>
              <a:rect l="l" t="t" r="r" b="b"/>
              <a:pathLst>
                <a:path w="36614" h="2517840">
                  <a:moveTo>
                    <a:pt x="0" y="0"/>
                  </a:moveTo>
                  <a:lnTo>
                    <a:pt x="36614" y="0"/>
                  </a:lnTo>
                  <a:lnTo>
                    <a:pt x="36614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6614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00018" y="3540157"/>
            <a:ext cx="5964239" cy="5177345"/>
            <a:chOff x="0" y="0"/>
            <a:chExt cx="7952319" cy="6903127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7952319" cy="6903127"/>
              <a:chOff x="0" y="0"/>
              <a:chExt cx="1428514" cy="124004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428514" cy="1240043"/>
              </a:xfrm>
              <a:custGeom>
                <a:avLst/>
                <a:gdLst/>
                <a:ahLst/>
                <a:cxnLst/>
                <a:rect l="l" t="t" r="r" b="b"/>
                <a:pathLst>
                  <a:path w="1428514" h="1240043">
                    <a:moveTo>
                      <a:pt x="0" y="0"/>
                    </a:moveTo>
                    <a:lnTo>
                      <a:pt x="1428514" y="0"/>
                    </a:lnTo>
                    <a:lnTo>
                      <a:pt x="1428514" y="1240043"/>
                    </a:lnTo>
                    <a:lnTo>
                      <a:pt x="0" y="1240043"/>
                    </a:lnTo>
                    <a:close/>
                  </a:path>
                </a:pathLst>
              </a:custGeom>
              <a:solidFill>
                <a:srgbClr val="FEFFFF"/>
              </a:solidFill>
              <a:ln w="28575" cap="sq">
                <a:solidFill>
                  <a:srgbClr val="1A42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14300"/>
                <a:ext cx="1428514" cy="1354342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8512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555380" y="430382"/>
              <a:ext cx="6797870" cy="6042363"/>
            </a:xfrm>
            <a:custGeom>
              <a:avLst/>
              <a:gdLst/>
              <a:ahLst/>
              <a:cxnLst/>
              <a:rect l="l" t="t" r="r" b="b"/>
              <a:pathLst>
                <a:path w="6797870" h="6042363">
                  <a:moveTo>
                    <a:pt x="0" y="0"/>
                  </a:moveTo>
                  <a:lnTo>
                    <a:pt x="6797870" y="0"/>
                  </a:lnTo>
                  <a:lnTo>
                    <a:pt x="6797870" y="6042363"/>
                  </a:lnTo>
                  <a:lnTo>
                    <a:pt x="0" y="6042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918226" y="3540157"/>
            <a:ext cx="5840947" cy="5241893"/>
            <a:chOff x="0" y="0"/>
            <a:chExt cx="7787929" cy="698919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7787929" cy="6989190"/>
              <a:chOff x="0" y="0"/>
              <a:chExt cx="1305492" cy="11715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305492" cy="1171599"/>
              </a:xfrm>
              <a:custGeom>
                <a:avLst/>
                <a:gdLst/>
                <a:ahLst/>
                <a:cxnLst/>
                <a:rect l="l" t="t" r="r" b="b"/>
                <a:pathLst>
                  <a:path w="1305492" h="1171599">
                    <a:moveTo>
                      <a:pt x="0" y="0"/>
                    </a:moveTo>
                    <a:lnTo>
                      <a:pt x="1305492" y="0"/>
                    </a:lnTo>
                    <a:lnTo>
                      <a:pt x="1305492" y="1171599"/>
                    </a:lnTo>
                    <a:lnTo>
                      <a:pt x="0" y="1171599"/>
                    </a:lnTo>
                    <a:close/>
                  </a:path>
                </a:pathLst>
              </a:custGeom>
              <a:solidFill>
                <a:srgbClr val="FEFFFF"/>
              </a:solidFill>
              <a:ln w="28575" cap="sq">
                <a:solidFill>
                  <a:srgbClr val="1A42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114300"/>
                <a:ext cx="1305492" cy="128589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ctr">
                  <a:lnSpc>
                    <a:spcPts val="8512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543899" y="435747"/>
              <a:ext cx="6657345" cy="6117695"/>
            </a:xfrm>
            <a:custGeom>
              <a:avLst/>
              <a:gdLst/>
              <a:ahLst/>
              <a:cxnLst/>
              <a:rect l="l" t="t" r="r" b="b"/>
              <a:pathLst>
                <a:path w="6657345" h="6117695">
                  <a:moveTo>
                    <a:pt x="0" y="0"/>
                  </a:moveTo>
                  <a:lnTo>
                    <a:pt x="6657345" y="0"/>
                  </a:lnTo>
                  <a:lnTo>
                    <a:pt x="6657345" y="6117696"/>
                  </a:lnTo>
                  <a:lnTo>
                    <a:pt x="0" y="61176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2" name="Freeform 22"/>
          <p:cNvSpPr/>
          <p:nvPr/>
        </p:nvSpPr>
        <p:spPr>
          <a:xfrm>
            <a:off x="9361863" y="8782050"/>
            <a:ext cx="5090360" cy="340773"/>
          </a:xfrm>
          <a:custGeom>
            <a:avLst/>
            <a:gdLst/>
            <a:ahLst/>
            <a:cxnLst/>
            <a:rect l="l" t="t" r="r" b="b"/>
            <a:pathLst>
              <a:path w="5090360" h="340773">
                <a:moveTo>
                  <a:pt x="0" y="0"/>
                </a:moveTo>
                <a:lnTo>
                  <a:pt x="5090360" y="0"/>
                </a:lnTo>
                <a:lnTo>
                  <a:pt x="5090360" y="340773"/>
                </a:lnTo>
                <a:lnTo>
                  <a:pt x="0" y="34077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TextBox 23"/>
          <p:cNvSpPr txBox="1"/>
          <p:nvPr/>
        </p:nvSpPr>
        <p:spPr>
          <a:xfrm>
            <a:off x="4948415" y="3034865"/>
            <a:ext cx="1376185" cy="41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Título</a:t>
            </a:r>
            <a:endParaRPr lang="en-US" sz="2599" b="1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400018" y="1770483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2 IMÁGENES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77592" y="2982468"/>
            <a:ext cx="1112574" cy="41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Título</a:t>
            </a:r>
            <a:endParaRPr lang="en-US" sz="2599" b="1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855197" y="9351029"/>
            <a:ext cx="509481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commoorum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cupid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664357" y="9351029"/>
            <a:ext cx="5094816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</a:t>
            </a:r>
          </a:p>
        </p:txBody>
      </p:sp>
      <p:sp>
        <p:nvSpPr>
          <p:cNvPr id="29" name="Freeform 29"/>
          <p:cNvSpPr/>
          <p:nvPr/>
        </p:nvSpPr>
        <p:spPr>
          <a:xfrm>
            <a:off x="16577933" y="2902388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4"/>
                </a:lnTo>
                <a:lnTo>
                  <a:pt x="0" y="70017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-5400000" flipH="1">
            <a:off x="-1901647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7096024" y="1028700"/>
            <a:ext cx="163276" cy="9258300"/>
            <a:chOff x="0" y="0"/>
            <a:chExt cx="43003" cy="243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003" cy="2438400"/>
            </a:xfrm>
            <a:custGeom>
              <a:avLst/>
              <a:gdLst/>
              <a:ahLst/>
              <a:cxnLst/>
              <a:rect l="l" t="t" r="r" b="b"/>
              <a:pathLst>
                <a:path w="43003" h="2438400">
                  <a:moveTo>
                    <a:pt x="0" y="0"/>
                  </a:moveTo>
                  <a:lnTo>
                    <a:pt x="43003" y="0"/>
                  </a:lnTo>
                  <a:lnTo>
                    <a:pt x="43003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3003" cy="2457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5400000">
            <a:off x="-5162984" y="2723998"/>
            <a:ext cx="12328989" cy="2797016"/>
          </a:xfrm>
          <a:custGeom>
            <a:avLst/>
            <a:gdLst/>
            <a:ahLst/>
            <a:cxnLst/>
            <a:rect l="l" t="t" r="r" b="b"/>
            <a:pathLst>
              <a:path w="12328989" h="2797016">
                <a:moveTo>
                  <a:pt x="0" y="0"/>
                </a:moveTo>
                <a:lnTo>
                  <a:pt x="12328988" y="0"/>
                </a:lnTo>
                <a:lnTo>
                  <a:pt x="12328988" y="2797016"/>
                </a:lnTo>
                <a:lnTo>
                  <a:pt x="0" y="27970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590107" y="8891902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6" y="0"/>
                </a:lnTo>
                <a:lnTo>
                  <a:pt x="877186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9" name="Group 9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32959" y="3883711"/>
            <a:ext cx="5453941" cy="4312339"/>
            <a:chOff x="0" y="0"/>
            <a:chExt cx="1306291" cy="103286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6291" cy="1032862"/>
            </a:xfrm>
            <a:custGeom>
              <a:avLst/>
              <a:gdLst/>
              <a:ahLst/>
              <a:cxnLst/>
              <a:rect l="l" t="t" r="r" b="b"/>
              <a:pathLst>
                <a:path w="1306291" h="1032862">
                  <a:moveTo>
                    <a:pt x="0" y="0"/>
                  </a:moveTo>
                  <a:lnTo>
                    <a:pt x="1306291" y="0"/>
                  </a:lnTo>
                  <a:lnTo>
                    <a:pt x="1306291" y="1032862"/>
                  </a:lnTo>
                  <a:lnTo>
                    <a:pt x="0" y="103286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14300"/>
              <a:ext cx="1306291" cy="1147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595677" y="4247300"/>
            <a:ext cx="4663623" cy="3585160"/>
          </a:xfrm>
          <a:custGeom>
            <a:avLst/>
            <a:gdLst/>
            <a:ahLst/>
            <a:cxnLst/>
            <a:rect l="l" t="t" r="r" b="b"/>
            <a:pathLst>
              <a:path w="4663623" h="3585160">
                <a:moveTo>
                  <a:pt x="0" y="0"/>
                </a:moveTo>
                <a:lnTo>
                  <a:pt x="4663623" y="0"/>
                </a:lnTo>
                <a:lnTo>
                  <a:pt x="4663623" y="3585160"/>
                </a:lnTo>
                <a:lnTo>
                  <a:pt x="0" y="358516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6" name="Group 16"/>
          <p:cNvGrpSpPr/>
          <p:nvPr/>
        </p:nvGrpSpPr>
        <p:grpSpPr>
          <a:xfrm>
            <a:off x="6417030" y="3883711"/>
            <a:ext cx="5453941" cy="4312339"/>
            <a:chOff x="0" y="0"/>
            <a:chExt cx="1306291" cy="103286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06291" cy="1032862"/>
            </a:xfrm>
            <a:custGeom>
              <a:avLst/>
              <a:gdLst/>
              <a:ahLst/>
              <a:cxnLst/>
              <a:rect l="l" t="t" r="r" b="b"/>
              <a:pathLst>
                <a:path w="1306291" h="1032862">
                  <a:moveTo>
                    <a:pt x="0" y="0"/>
                  </a:moveTo>
                  <a:lnTo>
                    <a:pt x="1306291" y="0"/>
                  </a:lnTo>
                  <a:lnTo>
                    <a:pt x="1306291" y="1032862"/>
                  </a:lnTo>
                  <a:lnTo>
                    <a:pt x="0" y="103286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14300"/>
              <a:ext cx="1306291" cy="1147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6779748" y="4247300"/>
            <a:ext cx="4663623" cy="3585160"/>
          </a:xfrm>
          <a:custGeom>
            <a:avLst/>
            <a:gdLst/>
            <a:ahLst/>
            <a:cxnLst/>
            <a:rect l="l" t="t" r="r" b="b"/>
            <a:pathLst>
              <a:path w="4663623" h="3585160">
                <a:moveTo>
                  <a:pt x="0" y="0"/>
                </a:moveTo>
                <a:lnTo>
                  <a:pt x="4663623" y="0"/>
                </a:lnTo>
                <a:lnTo>
                  <a:pt x="4663623" y="3585160"/>
                </a:lnTo>
                <a:lnTo>
                  <a:pt x="0" y="358516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0" name="Group 20"/>
          <p:cNvGrpSpPr/>
          <p:nvPr/>
        </p:nvGrpSpPr>
        <p:grpSpPr>
          <a:xfrm>
            <a:off x="601139" y="3883711"/>
            <a:ext cx="5453941" cy="4312339"/>
            <a:chOff x="0" y="0"/>
            <a:chExt cx="1306291" cy="103286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06291" cy="1032862"/>
            </a:xfrm>
            <a:custGeom>
              <a:avLst/>
              <a:gdLst/>
              <a:ahLst/>
              <a:cxnLst/>
              <a:rect l="l" t="t" r="r" b="b"/>
              <a:pathLst>
                <a:path w="1306291" h="1032862">
                  <a:moveTo>
                    <a:pt x="0" y="0"/>
                  </a:moveTo>
                  <a:lnTo>
                    <a:pt x="1306291" y="0"/>
                  </a:lnTo>
                  <a:lnTo>
                    <a:pt x="1306291" y="1032862"/>
                  </a:lnTo>
                  <a:lnTo>
                    <a:pt x="0" y="103286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14300"/>
              <a:ext cx="1306291" cy="1147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963857" y="4247300"/>
            <a:ext cx="4663623" cy="3585160"/>
          </a:xfrm>
          <a:custGeom>
            <a:avLst/>
            <a:gdLst/>
            <a:ahLst/>
            <a:cxnLst/>
            <a:rect l="l" t="t" r="r" b="b"/>
            <a:pathLst>
              <a:path w="4663623" h="3585160">
                <a:moveTo>
                  <a:pt x="0" y="0"/>
                </a:moveTo>
                <a:lnTo>
                  <a:pt x="4663623" y="0"/>
                </a:lnTo>
                <a:lnTo>
                  <a:pt x="4663623" y="3585160"/>
                </a:lnTo>
                <a:lnTo>
                  <a:pt x="0" y="358516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TextBox 24"/>
          <p:cNvSpPr txBox="1"/>
          <p:nvPr/>
        </p:nvSpPr>
        <p:spPr>
          <a:xfrm>
            <a:off x="10845527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00018" y="180450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3 IMÁGENES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11032" y="3406492"/>
            <a:ext cx="1077298" cy="41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Título</a:t>
            </a:r>
            <a:endParaRPr lang="en-US" sz="2599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677837" y="3406492"/>
            <a:ext cx="1004880" cy="41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Título</a:t>
            </a:r>
            <a:endParaRPr lang="en-US" sz="2599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595677" y="3372314"/>
            <a:ext cx="2902931" cy="41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Título</a:t>
            </a:r>
            <a:endParaRPr lang="en-US" sz="2599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014264" y="8474707"/>
            <a:ext cx="2813226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commoorum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cupid Qua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commoorum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17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cupid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859780" y="8474707"/>
            <a:ext cx="2813226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697576" y="8474707"/>
            <a:ext cx="2813226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0543" y="1719318"/>
            <a:ext cx="18267457" cy="1657889"/>
          </a:xfrm>
          <a:custGeom>
            <a:avLst/>
            <a:gdLst/>
            <a:ahLst/>
            <a:cxnLst/>
            <a:rect l="l" t="t" r="r" b="b"/>
            <a:pathLst>
              <a:path w="18267457" h="1657889">
                <a:moveTo>
                  <a:pt x="0" y="0"/>
                </a:moveTo>
                <a:lnTo>
                  <a:pt x="18267457" y="0"/>
                </a:lnTo>
                <a:lnTo>
                  <a:pt x="18267457" y="1657889"/>
                </a:lnTo>
                <a:lnTo>
                  <a:pt x="0" y="165788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288000" cy="1719318"/>
          </a:xfrm>
          <a:custGeom>
            <a:avLst/>
            <a:gdLst/>
            <a:ahLst/>
            <a:cxnLst/>
            <a:rect l="l" t="t" r="r" b="b"/>
            <a:pathLst>
              <a:path w="18288000" h="1719318">
                <a:moveTo>
                  <a:pt x="0" y="0"/>
                </a:moveTo>
                <a:lnTo>
                  <a:pt x="18288000" y="0"/>
                </a:lnTo>
                <a:lnTo>
                  <a:pt x="18288000" y="1719318"/>
                </a:lnTo>
                <a:lnTo>
                  <a:pt x="0" y="17193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566607" y="659216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2706828" y="9671073"/>
            <a:ext cx="11984530" cy="615927"/>
          </a:xfrm>
          <a:custGeom>
            <a:avLst/>
            <a:gdLst/>
            <a:ahLst/>
            <a:cxnLst/>
            <a:rect l="l" t="t" r="r" b="b"/>
            <a:pathLst>
              <a:path w="11984530" h="615927">
                <a:moveTo>
                  <a:pt x="0" y="0"/>
                </a:moveTo>
                <a:lnTo>
                  <a:pt x="11984530" y="0"/>
                </a:lnTo>
                <a:lnTo>
                  <a:pt x="11984530" y="615927"/>
                </a:lnTo>
                <a:lnTo>
                  <a:pt x="0" y="6159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4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1034686" y="3377207"/>
            <a:ext cx="16153745" cy="6430229"/>
            <a:chOff x="0" y="0"/>
            <a:chExt cx="6260981" cy="24922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60981" cy="2492273"/>
            </a:xfrm>
            <a:custGeom>
              <a:avLst/>
              <a:gdLst/>
              <a:ahLst/>
              <a:cxnLst/>
              <a:rect l="l" t="t" r="r" b="b"/>
              <a:pathLst>
                <a:path w="6260981" h="2492273">
                  <a:moveTo>
                    <a:pt x="0" y="0"/>
                  </a:moveTo>
                  <a:lnTo>
                    <a:pt x="6260981" y="0"/>
                  </a:lnTo>
                  <a:lnTo>
                    <a:pt x="6260981" y="2492273"/>
                  </a:lnTo>
                  <a:lnTo>
                    <a:pt x="0" y="249227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6260981" cy="2511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588607" y="2275685"/>
            <a:ext cx="7121934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2 IMÁGENES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548282" y="4112518"/>
            <a:ext cx="7927080" cy="4312339"/>
            <a:chOff x="0" y="0"/>
            <a:chExt cx="1898640" cy="103286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98640" cy="1032862"/>
            </a:xfrm>
            <a:custGeom>
              <a:avLst/>
              <a:gdLst/>
              <a:ahLst/>
              <a:cxnLst/>
              <a:rect l="l" t="t" r="r" b="b"/>
              <a:pathLst>
                <a:path w="1898640" h="1032862">
                  <a:moveTo>
                    <a:pt x="0" y="0"/>
                  </a:moveTo>
                  <a:lnTo>
                    <a:pt x="1898640" y="0"/>
                  </a:lnTo>
                  <a:lnTo>
                    <a:pt x="1898640" y="1032862"/>
                  </a:lnTo>
                  <a:lnTo>
                    <a:pt x="0" y="103286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14300"/>
              <a:ext cx="1898640" cy="1147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10375" y="4476108"/>
            <a:ext cx="7015381" cy="3585160"/>
          </a:xfrm>
          <a:custGeom>
            <a:avLst/>
            <a:gdLst/>
            <a:ahLst/>
            <a:cxnLst/>
            <a:rect l="l" t="t" r="r" b="b"/>
            <a:pathLst>
              <a:path w="7015381" h="3585160">
                <a:moveTo>
                  <a:pt x="0" y="0"/>
                </a:moveTo>
                <a:lnTo>
                  <a:pt x="7015381" y="0"/>
                </a:lnTo>
                <a:lnTo>
                  <a:pt x="7015381" y="3585160"/>
                </a:lnTo>
                <a:lnTo>
                  <a:pt x="0" y="358516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1" name="Group 21"/>
          <p:cNvGrpSpPr/>
          <p:nvPr/>
        </p:nvGrpSpPr>
        <p:grpSpPr>
          <a:xfrm>
            <a:off x="9361350" y="4112518"/>
            <a:ext cx="8313486" cy="4312339"/>
            <a:chOff x="0" y="0"/>
            <a:chExt cx="1991190" cy="103286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91190" cy="1032862"/>
            </a:xfrm>
            <a:custGeom>
              <a:avLst/>
              <a:gdLst/>
              <a:ahLst/>
              <a:cxnLst/>
              <a:rect l="l" t="t" r="r" b="b"/>
              <a:pathLst>
                <a:path w="1991190" h="1032862">
                  <a:moveTo>
                    <a:pt x="0" y="0"/>
                  </a:moveTo>
                  <a:lnTo>
                    <a:pt x="1991190" y="0"/>
                  </a:lnTo>
                  <a:lnTo>
                    <a:pt x="1991190" y="1032862"/>
                  </a:lnTo>
                  <a:lnTo>
                    <a:pt x="0" y="103286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14300"/>
              <a:ext cx="1991190" cy="1147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0010403" y="4440226"/>
            <a:ext cx="7015381" cy="3585160"/>
          </a:xfrm>
          <a:custGeom>
            <a:avLst/>
            <a:gdLst/>
            <a:ahLst/>
            <a:cxnLst/>
            <a:rect l="l" t="t" r="r" b="b"/>
            <a:pathLst>
              <a:path w="7015381" h="3585160">
                <a:moveTo>
                  <a:pt x="0" y="0"/>
                </a:moveTo>
                <a:lnTo>
                  <a:pt x="7015381" y="0"/>
                </a:lnTo>
                <a:lnTo>
                  <a:pt x="7015381" y="3585160"/>
                </a:lnTo>
                <a:lnTo>
                  <a:pt x="0" y="358516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TextBox 25"/>
          <p:cNvSpPr txBox="1"/>
          <p:nvPr/>
        </p:nvSpPr>
        <p:spPr>
          <a:xfrm>
            <a:off x="4033041" y="3586757"/>
            <a:ext cx="957560" cy="42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Título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154223" y="3586757"/>
            <a:ext cx="957560" cy="42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Título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49211" y="8624882"/>
            <a:ext cx="6182937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45579" y="8624882"/>
            <a:ext cx="6545029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id="{C2FB0287-090B-9E12-DCB2-679EADABF993}"/>
              </a:ext>
            </a:extLst>
          </p:cNvPr>
          <p:cNvGrpSpPr/>
          <p:nvPr/>
        </p:nvGrpSpPr>
        <p:grpSpPr>
          <a:xfrm>
            <a:off x="11113926" y="0"/>
            <a:ext cx="6183747" cy="2275685"/>
            <a:chOff x="0" y="0"/>
            <a:chExt cx="1628641" cy="671147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7E6C353-169A-52B1-291E-FE5592464E81}"/>
                </a:ext>
              </a:extLst>
            </p:cNvPr>
            <p:cNvSpPr/>
            <p:nvPr/>
          </p:nvSpPr>
          <p:spPr>
            <a:xfrm>
              <a:off x="0" y="0"/>
              <a:ext cx="1628641" cy="671147"/>
            </a:xfrm>
            <a:custGeom>
              <a:avLst/>
              <a:gdLst/>
              <a:ahLst/>
              <a:cxnLst/>
              <a:rect l="l" t="t" r="r" b="b"/>
              <a:pathLst>
                <a:path w="1628641" h="671147">
                  <a:moveTo>
                    <a:pt x="0" y="0"/>
                  </a:moveTo>
                  <a:lnTo>
                    <a:pt x="1628641" y="0"/>
                  </a:lnTo>
                  <a:lnTo>
                    <a:pt x="1628641" y="671147"/>
                  </a:lnTo>
                  <a:lnTo>
                    <a:pt x="0" y="671147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54D4CCBD-9060-3E50-816D-9DBFB1446107}"/>
                </a:ext>
              </a:extLst>
            </p:cNvPr>
            <p:cNvSpPr txBox="1"/>
            <p:nvPr/>
          </p:nvSpPr>
          <p:spPr>
            <a:xfrm>
              <a:off x="0" y="-19050"/>
              <a:ext cx="1628641" cy="6901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32" name="Group 12">
            <a:extLst>
              <a:ext uri="{FF2B5EF4-FFF2-40B4-BE49-F238E27FC236}">
                <a16:creationId xmlns:a16="http://schemas.microsoft.com/office/drawing/2014/main" id="{B7C30F5D-0714-B0B5-B8E3-6E4A8ABC3C4A}"/>
              </a:ext>
            </a:extLst>
          </p:cNvPr>
          <p:cNvGrpSpPr/>
          <p:nvPr/>
        </p:nvGrpSpPr>
        <p:grpSpPr>
          <a:xfrm>
            <a:off x="11815573" y="155506"/>
            <a:ext cx="4780455" cy="2013186"/>
            <a:chOff x="0" y="-76200"/>
            <a:chExt cx="923184" cy="388779"/>
          </a:xfrm>
        </p:grpSpPr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2AC2D78D-A038-D191-57D7-0DA0F7F33E8D}"/>
                </a:ext>
              </a:extLst>
            </p:cNvPr>
            <p:cNvSpPr/>
            <p:nvPr/>
          </p:nvSpPr>
          <p:spPr>
            <a:xfrm>
              <a:off x="0" y="0"/>
              <a:ext cx="923184" cy="235289"/>
            </a:xfrm>
            <a:custGeom>
              <a:avLst/>
              <a:gdLst/>
              <a:ahLst/>
              <a:cxnLst/>
              <a:rect l="l" t="t" r="r" b="b"/>
              <a:pathLst>
                <a:path w="923184" h="312579">
                  <a:moveTo>
                    <a:pt x="0" y="0"/>
                  </a:moveTo>
                  <a:lnTo>
                    <a:pt x="923184" y="0"/>
                  </a:lnTo>
                  <a:lnTo>
                    <a:pt x="923184" y="312579"/>
                  </a:lnTo>
                  <a:lnTo>
                    <a:pt x="0" y="3125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id="{18C8670A-D0EB-D179-33E9-30E811EBA6EF}"/>
                </a:ext>
              </a:extLst>
            </p:cNvPr>
            <p:cNvSpPr txBox="1"/>
            <p:nvPr/>
          </p:nvSpPr>
          <p:spPr>
            <a:xfrm>
              <a:off x="0" y="-76200"/>
              <a:ext cx="923184" cy="3887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6166"/>
                </a:lnSpc>
                <a:spcBef>
                  <a:spcPct val="0"/>
                </a:spcBef>
              </a:pPr>
              <a:r>
                <a:rPr lang="en-US" sz="4468" spc="62" dirty="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TÍTULO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0543" y="1719318"/>
            <a:ext cx="18267457" cy="1657889"/>
          </a:xfrm>
          <a:custGeom>
            <a:avLst/>
            <a:gdLst/>
            <a:ahLst/>
            <a:cxnLst/>
            <a:rect l="l" t="t" r="r" b="b"/>
            <a:pathLst>
              <a:path w="18267457" h="1657889">
                <a:moveTo>
                  <a:pt x="0" y="0"/>
                </a:moveTo>
                <a:lnTo>
                  <a:pt x="18267457" y="0"/>
                </a:lnTo>
                <a:lnTo>
                  <a:pt x="18267457" y="1657889"/>
                </a:lnTo>
                <a:lnTo>
                  <a:pt x="0" y="165788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288000" cy="1719318"/>
          </a:xfrm>
          <a:custGeom>
            <a:avLst/>
            <a:gdLst/>
            <a:ahLst/>
            <a:cxnLst/>
            <a:rect l="l" t="t" r="r" b="b"/>
            <a:pathLst>
              <a:path w="18288000" h="1719318">
                <a:moveTo>
                  <a:pt x="0" y="0"/>
                </a:moveTo>
                <a:lnTo>
                  <a:pt x="18288000" y="0"/>
                </a:lnTo>
                <a:lnTo>
                  <a:pt x="18288000" y="1719318"/>
                </a:lnTo>
                <a:lnTo>
                  <a:pt x="0" y="17193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566607" y="659216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034686" y="3377207"/>
            <a:ext cx="16153745" cy="6430229"/>
            <a:chOff x="0" y="0"/>
            <a:chExt cx="6260981" cy="24922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60981" cy="2492273"/>
            </a:xfrm>
            <a:custGeom>
              <a:avLst/>
              <a:gdLst/>
              <a:ahLst/>
              <a:cxnLst/>
              <a:rect l="l" t="t" r="r" b="b"/>
              <a:pathLst>
                <a:path w="6260981" h="2492273">
                  <a:moveTo>
                    <a:pt x="0" y="0"/>
                  </a:moveTo>
                  <a:lnTo>
                    <a:pt x="6260981" y="0"/>
                  </a:lnTo>
                  <a:lnTo>
                    <a:pt x="6260981" y="2492273"/>
                  </a:lnTo>
                  <a:lnTo>
                    <a:pt x="0" y="249227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6260981" cy="2511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13926" y="0"/>
            <a:ext cx="6183747" cy="2275685"/>
            <a:chOff x="0" y="0"/>
            <a:chExt cx="1628641" cy="6711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28641" cy="671147"/>
            </a:xfrm>
            <a:custGeom>
              <a:avLst/>
              <a:gdLst/>
              <a:ahLst/>
              <a:cxnLst/>
              <a:rect l="l" t="t" r="r" b="b"/>
              <a:pathLst>
                <a:path w="1628641" h="671147">
                  <a:moveTo>
                    <a:pt x="0" y="0"/>
                  </a:moveTo>
                  <a:lnTo>
                    <a:pt x="1628641" y="0"/>
                  </a:lnTo>
                  <a:lnTo>
                    <a:pt x="1628641" y="671147"/>
                  </a:lnTo>
                  <a:lnTo>
                    <a:pt x="0" y="671147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628641" cy="6901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15573" y="155506"/>
            <a:ext cx="4780455" cy="2013186"/>
            <a:chOff x="0" y="-76200"/>
            <a:chExt cx="923184" cy="3887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23184" cy="235289"/>
            </a:xfrm>
            <a:custGeom>
              <a:avLst/>
              <a:gdLst/>
              <a:ahLst/>
              <a:cxnLst/>
              <a:rect l="l" t="t" r="r" b="b"/>
              <a:pathLst>
                <a:path w="923184" h="312579">
                  <a:moveTo>
                    <a:pt x="0" y="0"/>
                  </a:moveTo>
                  <a:lnTo>
                    <a:pt x="923184" y="0"/>
                  </a:lnTo>
                  <a:lnTo>
                    <a:pt x="923184" y="312579"/>
                  </a:lnTo>
                  <a:lnTo>
                    <a:pt x="0" y="3125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923184" cy="3887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6166"/>
                </a:lnSpc>
                <a:spcBef>
                  <a:spcPct val="0"/>
                </a:spcBef>
              </a:pPr>
              <a:r>
                <a:rPr lang="en-US" sz="4468" spc="62" dirty="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TÍTULO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588607" y="2275685"/>
            <a:ext cx="7121934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3 IMÁGENES</a:t>
            </a:r>
          </a:p>
        </p:txBody>
      </p:sp>
      <p:sp>
        <p:nvSpPr>
          <p:cNvPr id="16" name="Freeform 16"/>
          <p:cNvSpPr/>
          <p:nvPr/>
        </p:nvSpPr>
        <p:spPr>
          <a:xfrm>
            <a:off x="2585818" y="9759811"/>
            <a:ext cx="13648406" cy="527189"/>
          </a:xfrm>
          <a:custGeom>
            <a:avLst/>
            <a:gdLst/>
            <a:ahLst/>
            <a:cxnLst/>
            <a:rect l="l" t="t" r="r" b="b"/>
            <a:pathLst>
              <a:path w="13648406" h="527189">
                <a:moveTo>
                  <a:pt x="0" y="0"/>
                </a:moveTo>
                <a:lnTo>
                  <a:pt x="13648406" y="0"/>
                </a:lnTo>
                <a:lnTo>
                  <a:pt x="13648406" y="527189"/>
                </a:lnTo>
                <a:lnTo>
                  <a:pt x="0" y="52718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7" name="Group 17"/>
          <p:cNvGrpSpPr/>
          <p:nvPr/>
        </p:nvGrpSpPr>
        <p:grpSpPr>
          <a:xfrm>
            <a:off x="601139" y="4134952"/>
            <a:ext cx="5453941" cy="4038171"/>
            <a:chOff x="0" y="0"/>
            <a:chExt cx="1306291" cy="96719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06291" cy="967195"/>
            </a:xfrm>
            <a:custGeom>
              <a:avLst/>
              <a:gdLst/>
              <a:ahLst/>
              <a:cxnLst/>
              <a:rect l="l" t="t" r="r" b="b"/>
              <a:pathLst>
                <a:path w="1306291" h="967195">
                  <a:moveTo>
                    <a:pt x="0" y="0"/>
                  </a:moveTo>
                  <a:lnTo>
                    <a:pt x="1306291" y="0"/>
                  </a:lnTo>
                  <a:lnTo>
                    <a:pt x="1306291" y="967195"/>
                  </a:lnTo>
                  <a:lnTo>
                    <a:pt x="0" y="967195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14300"/>
              <a:ext cx="1306291" cy="1081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232959" y="4134952"/>
            <a:ext cx="5453941" cy="4038171"/>
            <a:chOff x="0" y="0"/>
            <a:chExt cx="1306291" cy="9671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06291" cy="967195"/>
            </a:xfrm>
            <a:custGeom>
              <a:avLst/>
              <a:gdLst/>
              <a:ahLst/>
              <a:cxnLst/>
              <a:rect l="l" t="t" r="r" b="b"/>
              <a:pathLst>
                <a:path w="1306291" h="967195">
                  <a:moveTo>
                    <a:pt x="0" y="0"/>
                  </a:moveTo>
                  <a:lnTo>
                    <a:pt x="1306291" y="0"/>
                  </a:lnTo>
                  <a:lnTo>
                    <a:pt x="1306291" y="967195"/>
                  </a:lnTo>
                  <a:lnTo>
                    <a:pt x="0" y="967195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14300"/>
              <a:ext cx="1306291" cy="1081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417030" y="4134952"/>
            <a:ext cx="5453941" cy="4038171"/>
            <a:chOff x="0" y="0"/>
            <a:chExt cx="1306291" cy="96719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06291" cy="967195"/>
            </a:xfrm>
            <a:custGeom>
              <a:avLst/>
              <a:gdLst/>
              <a:ahLst/>
              <a:cxnLst/>
              <a:rect l="l" t="t" r="r" b="b"/>
              <a:pathLst>
                <a:path w="1306291" h="967195">
                  <a:moveTo>
                    <a:pt x="0" y="0"/>
                  </a:moveTo>
                  <a:lnTo>
                    <a:pt x="1306291" y="0"/>
                  </a:lnTo>
                  <a:lnTo>
                    <a:pt x="1306291" y="967195"/>
                  </a:lnTo>
                  <a:lnTo>
                    <a:pt x="0" y="967195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14300"/>
              <a:ext cx="1306291" cy="1081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2595677" y="4475425"/>
            <a:ext cx="4663623" cy="3357224"/>
          </a:xfrm>
          <a:custGeom>
            <a:avLst/>
            <a:gdLst/>
            <a:ahLst/>
            <a:cxnLst/>
            <a:rect l="l" t="t" r="r" b="b"/>
            <a:pathLst>
              <a:path w="4663623" h="3357224">
                <a:moveTo>
                  <a:pt x="0" y="0"/>
                </a:moveTo>
                <a:lnTo>
                  <a:pt x="4663623" y="0"/>
                </a:lnTo>
                <a:lnTo>
                  <a:pt x="4663623" y="3357224"/>
                </a:lnTo>
                <a:lnTo>
                  <a:pt x="0" y="335722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6779748" y="4475425"/>
            <a:ext cx="4663623" cy="3357224"/>
          </a:xfrm>
          <a:custGeom>
            <a:avLst/>
            <a:gdLst/>
            <a:ahLst/>
            <a:cxnLst/>
            <a:rect l="l" t="t" r="r" b="b"/>
            <a:pathLst>
              <a:path w="4663623" h="3357224">
                <a:moveTo>
                  <a:pt x="0" y="0"/>
                </a:moveTo>
                <a:lnTo>
                  <a:pt x="4663623" y="0"/>
                </a:lnTo>
                <a:lnTo>
                  <a:pt x="4663623" y="3357224"/>
                </a:lnTo>
                <a:lnTo>
                  <a:pt x="0" y="335722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Freeform 28"/>
          <p:cNvSpPr/>
          <p:nvPr/>
        </p:nvSpPr>
        <p:spPr>
          <a:xfrm>
            <a:off x="963857" y="4475425"/>
            <a:ext cx="4663623" cy="3357224"/>
          </a:xfrm>
          <a:custGeom>
            <a:avLst/>
            <a:gdLst/>
            <a:ahLst/>
            <a:cxnLst/>
            <a:rect l="l" t="t" r="r" b="b"/>
            <a:pathLst>
              <a:path w="4663623" h="3357224">
                <a:moveTo>
                  <a:pt x="0" y="0"/>
                </a:moveTo>
                <a:lnTo>
                  <a:pt x="4663623" y="0"/>
                </a:lnTo>
                <a:lnTo>
                  <a:pt x="4663623" y="3357224"/>
                </a:lnTo>
                <a:lnTo>
                  <a:pt x="0" y="335722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TextBox 29"/>
          <p:cNvSpPr txBox="1"/>
          <p:nvPr/>
        </p:nvSpPr>
        <p:spPr>
          <a:xfrm>
            <a:off x="1588607" y="8499151"/>
            <a:ext cx="4238884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034830" y="8499151"/>
            <a:ext cx="4238884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595677" y="8499151"/>
            <a:ext cx="4238884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1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Qua cupidatat commoorum quis elit aliqua cupid Qua cupidatat commoorum quis elit aliqua cupid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16888" y="3586757"/>
            <a:ext cx="957560" cy="42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Título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448708" y="3586757"/>
            <a:ext cx="957560" cy="42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Título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665220" y="3586757"/>
            <a:ext cx="957560" cy="42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Título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10272" y="6705981"/>
            <a:ext cx="18298272" cy="1683670"/>
          </a:xfrm>
          <a:custGeom>
            <a:avLst/>
            <a:gdLst/>
            <a:ahLst/>
            <a:cxnLst/>
            <a:rect l="l" t="t" r="r" b="b"/>
            <a:pathLst>
              <a:path w="18551525" h="1683670">
                <a:moveTo>
                  <a:pt x="18551525" y="0"/>
                </a:moveTo>
                <a:lnTo>
                  <a:pt x="0" y="0"/>
                </a:lnTo>
                <a:lnTo>
                  <a:pt x="0" y="1683671"/>
                </a:lnTo>
                <a:lnTo>
                  <a:pt x="18551525" y="1683671"/>
                </a:lnTo>
                <a:lnTo>
                  <a:pt x="18551525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272" y="0"/>
            <a:ext cx="18288000" cy="6723540"/>
          </a:xfrm>
          <a:custGeom>
            <a:avLst/>
            <a:gdLst/>
            <a:ahLst/>
            <a:cxnLst/>
            <a:rect l="l" t="t" r="r" b="b"/>
            <a:pathLst>
              <a:path w="18288000" h="6723540">
                <a:moveTo>
                  <a:pt x="0" y="0"/>
                </a:moveTo>
                <a:lnTo>
                  <a:pt x="18288000" y="0"/>
                </a:lnTo>
                <a:lnTo>
                  <a:pt x="18288000" y="6723540"/>
                </a:lnTo>
                <a:lnTo>
                  <a:pt x="0" y="672354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732773" y="0"/>
            <a:ext cx="8500698" cy="10287000"/>
            <a:chOff x="0" y="0"/>
            <a:chExt cx="2238867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38867" cy="2709333"/>
            </a:xfrm>
            <a:custGeom>
              <a:avLst/>
              <a:gdLst/>
              <a:ahLst/>
              <a:cxnLst/>
              <a:rect l="l" t="t" r="r" b="b"/>
              <a:pathLst>
                <a:path w="2238867" h="2709333">
                  <a:moveTo>
                    <a:pt x="0" y="0"/>
                  </a:moveTo>
                  <a:lnTo>
                    <a:pt x="2238867" y="0"/>
                  </a:lnTo>
                  <a:lnTo>
                    <a:pt x="22388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8627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238867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456877" y="1719118"/>
            <a:ext cx="111146" cy="6848763"/>
            <a:chOff x="0" y="0"/>
            <a:chExt cx="29273" cy="18037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273" cy="1803790"/>
            </a:xfrm>
            <a:custGeom>
              <a:avLst/>
              <a:gdLst/>
              <a:ahLst/>
              <a:cxnLst/>
              <a:rect l="l" t="t" r="r" b="b"/>
              <a:pathLst>
                <a:path w="29273" h="1803790">
                  <a:moveTo>
                    <a:pt x="0" y="0"/>
                  </a:moveTo>
                  <a:lnTo>
                    <a:pt x="29273" y="0"/>
                  </a:lnTo>
                  <a:lnTo>
                    <a:pt x="29273" y="1803790"/>
                  </a:lnTo>
                  <a:lnTo>
                    <a:pt x="0" y="18037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9273" cy="1822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167250" y="7536450"/>
            <a:ext cx="2838478" cy="1721850"/>
          </a:xfrm>
          <a:custGeom>
            <a:avLst/>
            <a:gdLst/>
            <a:ahLst/>
            <a:cxnLst/>
            <a:rect l="l" t="t" r="r" b="b"/>
            <a:pathLst>
              <a:path w="2838478" h="1721850">
                <a:moveTo>
                  <a:pt x="0" y="0"/>
                </a:moveTo>
                <a:lnTo>
                  <a:pt x="2838477" y="0"/>
                </a:lnTo>
                <a:lnTo>
                  <a:pt x="2838477" y="1721850"/>
                </a:lnTo>
                <a:lnTo>
                  <a:pt x="0" y="17218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3002321" y="1709593"/>
            <a:ext cx="5961602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1"/>
              </a:lnSpc>
            </a:pPr>
            <a:r>
              <a:rPr lang="en-US" sz="5759" spc="1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¿PREGUNTAS?</a:t>
            </a:r>
          </a:p>
          <a:p>
            <a:pPr algn="l">
              <a:lnSpc>
                <a:spcPts val="6911"/>
              </a:lnSpc>
            </a:pPr>
            <a:endParaRPr lang="en-US" sz="5759" spc="11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822975" y="5234777"/>
            <a:ext cx="6897032" cy="3333105"/>
            <a:chOff x="0" y="0"/>
            <a:chExt cx="1816502" cy="87785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16502" cy="877855"/>
            </a:xfrm>
            <a:custGeom>
              <a:avLst/>
              <a:gdLst/>
              <a:ahLst/>
              <a:cxnLst/>
              <a:rect l="l" t="t" r="r" b="b"/>
              <a:pathLst>
                <a:path w="1816502" h="877855">
                  <a:moveTo>
                    <a:pt x="0" y="0"/>
                  </a:moveTo>
                  <a:lnTo>
                    <a:pt x="1816502" y="0"/>
                  </a:lnTo>
                  <a:lnTo>
                    <a:pt x="1816502" y="877855"/>
                  </a:lnTo>
                  <a:lnTo>
                    <a:pt x="0" y="877855"/>
                  </a:lnTo>
                  <a:close/>
                </a:path>
              </a:pathLst>
            </a:custGeom>
            <a:solidFill>
              <a:srgbClr val="FE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1816502" cy="896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951942" y="5401914"/>
            <a:ext cx="6639097" cy="2998831"/>
            <a:chOff x="0" y="0"/>
            <a:chExt cx="8852130" cy="3998441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8852130" cy="3998441"/>
              <a:chOff x="0" y="0"/>
              <a:chExt cx="1704612" cy="76996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704612" cy="769961"/>
              </a:xfrm>
              <a:custGeom>
                <a:avLst/>
                <a:gdLst/>
                <a:ahLst/>
                <a:cxnLst/>
                <a:rect l="l" t="t" r="r" b="b"/>
                <a:pathLst>
                  <a:path w="1704612" h="769961">
                    <a:moveTo>
                      <a:pt x="0" y="0"/>
                    </a:moveTo>
                    <a:lnTo>
                      <a:pt x="1704612" y="0"/>
                    </a:lnTo>
                    <a:lnTo>
                      <a:pt x="1704612" y="769961"/>
                    </a:lnTo>
                    <a:lnTo>
                      <a:pt x="0" y="769961"/>
                    </a:lnTo>
                    <a:close/>
                  </a:path>
                </a:pathLst>
              </a:custGeom>
              <a:solidFill>
                <a:srgbClr val="FFFFFF"/>
              </a:solidFill>
              <a:ln w="95250" cap="sq">
                <a:solidFill>
                  <a:srgbClr val="1A42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9525"/>
                <a:ext cx="1704612" cy="7794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296198" y="2024735"/>
              <a:ext cx="6259734" cy="12982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8"/>
                </a:lnSpc>
              </a:pPr>
              <a:r>
                <a:rPr lang="en-US" sz="2106" spc="105" dirty="0">
                  <a:solidFill>
                    <a:srgbClr val="1A428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venir LT Std"/>
                </a:rPr>
                <a:t>(+34) 96 198 62 30</a:t>
              </a:r>
            </a:p>
            <a:p>
              <a:pPr algn="ctr">
                <a:lnSpc>
                  <a:spcPts val="2528"/>
                </a:lnSpc>
              </a:pPr>
              <a:r>
                <a:rPr lang="en-US" sz="2106" spc="105" dirty="0" err="1">
                  <a:solidFill>
                    <a:srgbClr val="1A428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venir LT Std"/>
                </a:rPr>
                <a:t>hidrowater@hidro-water.com</a:t>
              </a:r>
              <a:endParaRPr lang="en-US" sz="2106" spc="105" dirty="0">
                <a:solidFill>
                  <a:srgbClr val="1A428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venir LT Std"/>
              </a:endParaRPr>
            </a:p>
            <a:p>
              <a:pPr algn="ctr">
                <a:lnSpc>
                  <a:spcPts val="2528"/>
                </a:lnSpc>
              </a:pPr>
              <a:r>
                <a:rPr lang="en-US" sz="2106" spc="105" dirty="0" err="1">
                  <a:solidFill>
                    <a:srgbClr val="1A428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venir LT Std"/>
                </a:rPr>
                <a:t>www.hidro-water.com</a:t>
              </a:r>
              <a:endParaRPr lang="en-US" sz="2106" spc="105" dirty="0">
                <a:solidFill>
                  <a:srgbClr val="1A428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venir LT Std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9021" y="585743"/>
              <a:ext cx="8634088" cy="946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998"/>
                </a:lnSpc>
                <a:spcBef>
                  <a:spcPct val="0"/>
                </a:spcBef>
              </a:pPr>
              <a:r>
                <a:rPr lang="en-US" sz="4346" spc="60">
                  <a:solidFill>
                    <a:srgbClr val="1A428A"/>
                  </a:solidFill>
                  <a:latin typeface="Oswald"/>
                  <a:ea typeface="Oswald"/>
                  <a:cs typeface="Oswald"/>
                  <a:sym typeface="Oswald"/>
                </a:rPr>
                <a:t>TE RESPONDEMOS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19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-5400000" flipH="1">
            <a:off x="-1901647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 rot="-5400000">
            <a:off x="-3943491" y="3943491"/>
            <a:ext cx="10287000" cy="2400018"/>
          </a:xfrm>
          <a:custGeom>
            <a:avLst/>
            <a:gdLst/>
            <a:ahLst/>
            <a:cxnLst/>
            <a:rect l="l" t="t" r="r" b="b"/>
            <a:pathLst>
              <a:path w="10287000" h="2400018">
                <a:moveTo>
                  <a:pt x="0" y="0"/>
                </a:moveTo>
                <a:lnTo>
                  <a:pt x="10287000" y="0"/>
                </a:lnTo>
                <a:lnTo>
                  <a:pt x="10287000" y="2400018"/>
                </a:lnTo>
                <a:lnTo>
                  <a:pt x="0" y="24000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-204857" y="1537191"/>
            <a:ext cx="17464157" cy="2278313"/>
            <a:chOff x="0" y="0"/>
            <a:chExt cx="6768879" cy="8830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768879" cy="883044"/>
            </a:xfrm>
            <a:custGeom>
              <a:avLst/>
              <a:gdLst/>
              <a:ahLst/>
              <a:cxnLst/>
              <a:rect l="l" t="t" r="r" b="b"/>
              <a:pathLst>
                <a:path w="6768879" h="883044">
                  <a:moveTo>
                    <a:pt x="0" y="0"/>
                  </a:moveTo>
                  <a:lnTo>
                    <a:pt x="6768879" y="0"/>
                  </a:lnTo>
                  <a:lnTo>
                    <a:pt x="6768879" y="883044"/>
                  </a:lnTo>
                  <a:lnTo>
                    <a:pt x="0" y="883044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6768879" cy="90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065494" y="1028700"/>
            <a:ext cx="193806" cy="9710316"/>
            <a:chOff x="0" y="0"/>
            <a:chExt cx="51044" cy="25574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1044" cy="2557450"/>
            </a:xfrm>
            <a:custGeom>
              <a:avLst/>
              <a:gdLst/>
              <a:ahLst/>
              <a:cxnLst/>
              <a:rect l="l" t="t" r="r" b="b"/>
              <a:pathLst>
                <a:path w="51044" h="2557450">
                  <a:moveTo>
                    <a:pt x="0" y="0"/>
                  </a:moveTo>
                  <a:lnTo>
                    <a:pt x="51044" y="0"/>
                  </a:lnTo>
                  <a:lnTo>
                    <a:pt x="51044" y="2557450"/>
                  </a:lnTo>
                  <a:lnTo>
                    <a:pt x="0" y="255745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51044" cy="2576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201968" y="3815504"/>
            <a:ext cx="13884064" cy="936855"/>
          </a:xfrm>
          <a:custGeom>
            <a:avLst/>
            <a:gdLst/>
            <a:ahLst/>
            <a:cxnLst/>
            <a:rect l="l" t="t" r="r" b="b"/>
            <a:pathLst>
              <a:path w="13884064" h="936855">
                <a:moveTo>
                  <a:pt x="0" y="0"/>
                </a:moveTo>
                <a:lnTo>
                  <a:pt x="13884064" y="0"/>
                </a:lnTo>
                <a:lnTo>
                  <a:pt x="13884064" y="936855"/>
                </a:lnTo>
                <a:lnTo>
                  <a:pt x="0" y="9368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590107" y="8891902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6" y="0"/>
                </a:lnTo>
                <a:lnTo>
                  <a:pt x="877186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2400018" y="4613538"/>
            <a:ext cx="15232982" cy="4686172"/>
            <a:chOff x="0" y="0"/>
            <a:chExt cx="3648500" cy="1122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48500" cy="1122400"/>
            </a:xfrm>
            <a:custGeom>
              <a:avLst/>
              <a:gdLst/>
              <a:ahLst/>
              <a:cxnLst/>
              <a:rect l="l" t="t" r="r" b="b"/>
              <a:pathLst>
                <a:path w="3648500" h="1122400">
                  <a:moveTo>
                    <a:pt x="0" y="0"/>
                  </a:moveTo>
                  <a:lnTo>
                    <a:pt x="3648500" y="0"/>
                  </a:lnTo>
                  <a:lnTo>
                    <a:pt x="3648500" y="1122400"/>
                  </a:lnTo>
                  <a:lnTo>
                    <a:pt x="0" y="1122400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14300"/>
              <a:ext cx="3648500" cy="1236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037850" y="5699324"/>
            <a:ext cx="14595151" cy="2514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Las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diapositivas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de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muestra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muestran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formas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de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aplicar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algunos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de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los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diseños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de la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plantilla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algn="l">
              <a:lnSpc>
                <a:spcPts val="3359"/>
              </a:lnSpc>
            </a:pPr>
            <a:endParaRPr lang="en-US" sz="2799" spc="5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3359"/>
              </a:lnSpc>
            </a:pP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Asegúrate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 de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eliminar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las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diapositivas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innecesarias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 de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sustituir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todo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contenido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genérico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por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tuyo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799" spc="5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propio</a:t>
            </a:r>
            <a:r>
              <a:rPr lang="en-US" sz="2799" spc="5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 </a:t>
            </a:r>
          </a:p>
          <a:p>
            <a:pPr algn="l">
              <a:lnSpc>
                <a:spcPts val="3359"/>
              </a:lnSpc>
            </a:pPr>
            <a:endParaRPr lang="en-US" sz="2799" spc="5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865076" y="2257796"/>
            <a:ext cx="12984495" cy="760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60"/>
              </a:lnSpc>
            </a:pPr>
            <a:r>
              <a:rPr lang="en-US" sz="4543" b="1" spc="-6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BIENVENIDOS A LA PLANTILLA DE PRESENTACIÓN 2025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8676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BIENVENIDA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8259763"/>
          </a:xfrm>
          <a:custGeom>
            <a:avLst/>
            <a:gdLst/>
            <a:ahLst/>
            <a:cxnLst/>
            <a:rect l="l" t="t" r="r" b="b"/>
            <a:pathLst>
              <a:path w="18288000" h="8259763">
                <a:moveTo>
                  <a:pt x="0" y="0"/>
                </a:moveTo>
                <a:lnTo>
                  <a:pt x="18288000" y="0"/>
                </a:lnTo>
                <a:lnTo>
                  <a:pt x="18288000" y="8259763"/>
                </a:lnTo>
                <a:lnTo>
                  <a:pt x="0" y="825976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4264725" y="0"/>
            <a:ext cx="9758549" cy="10287000"/>
            <a:chOff x="0" y="0"/>
            <a:chExt cx="257015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70153" cy="2709333"/>
            </a:xfrm>
            <a:custGeom>
              <a:avLst/>
              <a:gdLst/>
              <a:ahLst/>
              <a:cxnLst/>
              <a:rect l="l" t="t" r="r" b="b"/>
              <a:pathLst>
                <a:path w="2570153" h="2709333">
                  <a:moveTo>
                    <a:pt x="0" y="0"/>
                  </a:moveTo>
                  <a:lnTo>
                    <a:pt x="2570153" y="0"/>
                  </a:lnTo>
                  <a:lnTo>
                    <a:pt x="257015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570153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750640" y="0"/>
            <a:ext cx="305839" cy="10287000"/>
            <a:chOff x="0" y="0"/>
            <a:chExt cx="8055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550" cy="2709333"/>
            </a:xfrm>
            <a:custGeom>
              <a:avLst/>
              <a:gdLst/>
              <a:ahLst/>
              <a:cxnLst/>
              <a:rect l="l" t="t" r="r" b="b"/>
              <a:pathLst>
                <a:path w="80550" h="2709333">
                  <a:moveTo>
                    <a:pt x="0" y="0"/>
                  </a:moveTo>
                  <a:lnTo>
                    <a:pt x="80550" y="0"/>
                  </a:lnTo>
                  <a:lnTo>
                    <a:pt x="805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0000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0550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191637" y="-104775"/>
            <a:ext cx="326432" cy="10657686"/>
            <a:chOff x="0" y="0"/>
            <a:chExt cx="85974" cy="28069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74" cy="2806963"/>
            </a:xfrm>
            <a:custGeom>
              <a:avLst/>
              <a:gdLst/>
              <a:ahLst/>
              <a:cxnLst/>
              <a:rect l="l" t="t" r="r" b="b"/>
              <a:pathLst>
                <a:path w="85974" h="2806963">
                  <a:moveTo>
                    <a:pt x="0" y="0"/>
                  </a:moveTo>
                  <a:lnTo>
                    <a:pt x="85974" y="0"/>
                  </a:lnTo>
                  <a:lnTo>
                    <a:pt x="85974" y="2806963"/>
                  </a:lnTo>
                  <a:lnTo>
                    <a:pt x="0" y="2806963"/>
                  </a:lnTo>
                  <a:close/>
                </a:path>
              </a:pathLst>
            </a:custGeom>
            <a:solidFill>
              <a:srgbClr val="1A428A">
                <a:alpha val="78824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5974" cy="2826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719320" y="4816082"/>
            <a:ext cx="8809475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EFFFF"/>
                </a:solidFill>
                <a:latin typeface="Oswald"/>
                <a:ea typeface="Oswald"/>
                <a:cs typeface="Oswald"/>
                <a:sym typeface="Oswald"/>
              </a:rPr>
              <a:t>SEPARADOR 1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464367" y="9413658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3"/>
                </a:lnTo>
                <a:lnTo>
                  <a:pt x="0" y="5319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 flipH="1">
            <a:off x="0" y="8259763"/>
            <a:ext cx="18288000" cy="1683670"/>
          </a:xfrm>
          <a:custGeom>
            <a:avLst/>
            <a:gdLst/>
            <a:ahLst/>
            <a:cxnLst/>
            <a:rect l="l" t="t" r="r" b="b"/>
            <a:pathLst>
              <a:path w="18288000" h="1683670">
                <a:moveTo>
                  <a:pt x="18288000" y="0"/>
                </a:moveTo>
                <a:lnTo>
                  <a:pt x="0" y="0"/>
                </a:lnTo>
                <a:lnTo>
                  <a:pt x="0" y="1683670"/>
                </a:lnTo>
                <a:lnTo>
                  <a:pt x="18288000" y="168367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5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6"/>
          <p:cNvSpPr/>
          <p:nvPr/>
        </p:nvSpPr>
        <p:spPr>
          <a:xfrm>
            <a:off x="8471013" y="8881734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8259763"/>
          </a:xfrm>
          <a:custGeom>
            <a:avLst/>
            <a:gdLst/>
            <a:ahLst/>
            <a:cxnLst/>
            <a:rect l="l" t="t" r="r" b="b"/>
            <a:pathLst>
              <a:path w="18288000" h="8259763">
                <a:moveTo>
                  <a:pt x="0" y="0"/>
                </a:moveTo>
                <a:lnTo>
                  <a:pt x="18288000" y="0"/>
                </a:lnTo>
                <a:lnTo>
                  <a:pt x="18288000" y="8259763"/>
                </a:lnTo>
                <a:lnTo>
                  <a:pt x="0" y="825976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4264725" y="0"/>
            <a:ext cx="9758549" cy="10287000"/>
            <a:chOff x="0" y="0"/>
            <a:chExt cx="257015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70153" cy="2709333"/>
            </a:xfrm>
            <a:custGeom>
              <a:avLst/>
              <a:gdLst/>
              <a:ahLst/>
              <a:cxnLst/>
              <a:rect l="l" t="t" r="r" b="b"/>
              <a:pathLst>
                <a:path w="2570153" h="2709333">
                  <a:moveTo>
                    <a:pt x="0" y="0"/>
                  </a:moveTo>
                  <a:lnTo>
                    <a:pt x="2570153" y="0"/>
                  </a:lnTo>
                  <a:lnTo>
                    <a:pt x="257015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570153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750640" y="0"/>
            <a:ext cx="305839" cy="10287000"/>
            <a:chOff x="0" y="0"/>
            <a:chExt cx="8055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550" cy="2709333"/>
            </a:xfrm>
            <a:custGeom>
              <a:avLst/>
              <a:gdLst/>
              <a:ahLst/>
              <a:cxnLst/>
              <a:rect l="l" t="t" r="r" b="b"/>
              <a:pathLst>
                <a:path w="80550" h="2709333">
                  <a:moveTo>
                    <a:pt x="0" y="0"/>
                  </a:moveTo>
                  <a:lnTo>
                    <a:pt x="80550" y="0"/>
                  </a:lnTo>
                  <a:lnTo>
                    <a:pt x="805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0000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0550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191637" y="-104775"/>
            <a:ext cx="326432" cy="10657686"/>
            <a:chOff x="0" y="0"/>
            <a:chExt cx="85974" cy="28069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74" cy="2806963"/>
            </a:xfrm>
            <a:custGeom>
              <a:avLst/>
              <a:gdLst/>
              <a:ahLst/>
              <a:cxnLst/>
              <a:rect l="l" t="t" r="r" b="b"/>
              <a:pathLst>
                <a:path w="85974" h="2806963">
                  <a:moveTo>
                    <a:pt x="0" y="0"/>
                  </a:moveTo>
                  <a:lnTo>
                    <a:pt x="85974" y="0"/>
                  </a:lnTo>
                  <a:lnTo>
                    <a:pt x="85974" y="2806963"/>
                  </a:lnTo>
                  <a:lnTo>
                    <a:pt x="0" y="2806963"/>
                  </a:lnTo>
                  <a:close/>
                </a:path>
              </a:pathLst>
            </a:custGeom>
            <a:solidFill>
              <a:srgbClr val="1A428A">
                <a:alpha val="78824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5974" cy="2826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464367" y="9413658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3"/>
                </a:lnTo>
                <a:lnTo>
                  <a:pt x="0" y="5319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 flipH="1">
            <a:off x="0" y="8259763"/>
            <a:ext cx="18288000" cy="1683670"/>
          </a:xfrm>
          <a:custGeom>
            <a:avLst/>
            <a:gdLst/>
            <a:ahLst/>
            <a:cxnLst/>
            <a:rect l="l" t="t" r="r" b="b"/>
            <a:pathLst>
              <a:path w="18288000" h="1683670">
                <a:moveTo>
                  <a:pt x="18288000" y="0"/>
                </a:moveTo>
                <a:lnTo>
                  <a:pt x="0" y="0"/>
                </a:lnTo>
                <a:lnTo>
                  <a:pt x="0" y="1683670"/>
                </a:lnTo>
                <a:lnTo>
                  <a:pt x="18288000" y="168367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5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8471013" y="8881734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4719320" y="4816082"/>
            <a:ext cx="8809475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EFFFF"/>
                </a:solidFill>
                <a:latin typeface="Oswald"/>
                <a:ea typeface="Oswald"/>
                <a:cs typeface="Oswald"/>
                <a:sym typeface="Oswald"/>
              </a:rPr>
              <a:t>SEPARADOR 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8259763"/>
          </a:xfrm>
          <a:custGeom>
            <a:avLst/>
            <a:gdLst/>
            <a:ahLst/>
            <a:cxnLst/>
            <a:rect l="l" t="t" r="r" b="b"/>
            <a:pathLst>
              <a:path w="18288000" h="8259763">
                <a:moveTo>
                  <a:pt x="0" y="0"/>
                </a:moveTo>
                <a:lnTo>
                  <a:pt x="18288000" y="0"/>
                </a:lnTo>
                <a:lnTo>
                  <a:pt x="18288000" y="8259763"/>
                </a:lnTo>
                <a:lnTo>
                  <a:pt x="0" y="825976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4264725" y="0"/>
            <a:ext cx="9758549" cy="10287000"/>
            <a:chOff x="0" y="0"/>
            <a:chExt cx="257015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70153" cy="2709333"/>
            </a:xfrm>
            <a:custGeom>
              <a:avLst/>
              <a:gdLst/>
              <a:ahLst/>
              <a:cxnLst/>
              <a:rect l="l" t="t" r="r" b="b"/>
              <a:pathLst>
                <a:path w="2570153" h="2709333">
                  <a:moveTo>
                    <a:pt x="0" y="0"/>
                  </a:moveTo>
                  <a:lnTo>
                    <a:pt x="2570153" y="0"/>
                  </a:lnTo>
                  <a:lnTo>
                    <a:pt x="257015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570153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750640" y="0"/>
            <a:ext cx="305839" cy="10287000"/>
            <a:chOff x="0" y="0"/>
            <a:chExt cx="80550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550" cy="2709333"/>
            </a:xfrm>
            <a:custGeom>
              <a:avLst/>
              <a:gdLst/>
              <a:ahLst/>
              <a:cxnLst/>
              <a:rect l="l" t="t" r="r" b="b"/>
              <a:pathLst>
                <a:path w="80550" h="2709333">
                  <a:moveTo>
                    <a:pt x="0" y="0"/>
                  </a:moveTo>
                  <a:lnTo>
                    <a:pt x="80550" y="0"/>
                  </a:lnTo>
                  <a:lnTo>
                    <a:pt x="805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A428A">
                <a:alpha val="80000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0550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191637" y="-104775"/>
            <a:ext cx="326432" cy="10657686"/>
            <a:chOff x="0" y="0"/>
            <a:chExt cx="85974" cy="28069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974" cy="2806963"/>
            </a:xfrm>
            <a:custGeom>
              <a:avLst/>
              <a:gdLst/>
              <a:ahLst/>
              <a:cxnLst/>
              <a:rect l="l" t="t" r="r" b="b"/>
              <a:pathLst>
                <a:path w="85974" h="2806963">
                  <a:moveTo>
                    <a:pt x="0" y="0"/>
                  </a:moveTo>
                  <a:lnTo>
                    <a:pt x="85974" y="0"/>
                  </a:lnTo>
                  <a:lnTo>
                    <a:pt x="85974" y="2806963"/>
                  </a:lnTo>
                  <a:lnTo>
                    <a:pt x="0" y="2806963"/>
                  </a:lnTo>
                  <a:close/>
                </a:path>
              </a:pathLst>
            </a:custGeom>
            <a:solidFill>
              <a:srgbClr val="1A428A">
                <a:alpha val="78824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5974" cy="2826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464367" y="9413658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3"/>
                </a:lnTo>
                <a:lnTo>
                  <a:pt x="0" y="5319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 flipH="1">
            <a:off x="0" y="8259763"/>
            <a:ext cx="18288000" cy="1683670"/>
          </a:xfrm>
          <a:custGeom>
            <a:avLst/>
            <a:gdLst/>
            <a:ahLst/>
            <a:cxnLst/>
            <a:rect l="l" t="t" r="r" b="b"/>
            <a:pathLst>
              <a:path w="18288000" h="1683670">
                <a:moveTo>
                  <a:pt x="18288000" y="0"/>
                </a:moveTo>
                <a:lnTo>
                  <a:pt x="0" y="0"/>
                </a:lnTo>
                <a:lnTo>
                  <a:pt x="0" y="1683670"/>
                </a:lnTo>
                <a:lnTo>
                  <a:pt x="18288000" y="168367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5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8471013" y="8881734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5" y="0"/>
                </a:lnTo>
                <a:lnTo>
                  <a:pt x="877185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4719320" y="4816082"/>
            <a:ext cx="8809475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EFFFF"/>
                </a:solidFill>
                <a:latin typeface="Oswald"/>
                <a:ea typeface="Oswald"/>
                <a:cs typeface="Oswald"/>
                <a:sym typeface="Oswald"/>
              </a:rPr>
              <a:t>SEPARADOR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2340" y="4307548"/>
            <a:ext cx="10298766" cy="1683670"/>
          </a:xfrm>
          <a:custGeom>
            <a:avLst/>
            <a:gdLst/>
            <a:ahLst/>
            <a:cxnLst/>
            <a:rect l="l" t="t" r="r" b="b"/>
            <a:pathLst>
              <a:path w="10198428" h="1683670">
                <a:moveTo>
                  <a:pt x="10198428" y="0"/>
                </a:moveTo>
                <a:lnTo>
                  <a:pt x="0" y="0"/>
                </a:lnTo>
                <a:lnTo>
                  <a:pt x="0" y="1683670"/>
                </a:lnTo>
                <a:lnTo>
                  <a:pt x="10198428" y="1683670"/>
                </a:lnTo>
                <a:lnTo>
                  <a:pt x="10198428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 amt="8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115779" y="736600"/>
            <a:ext cx="106728" cy="9559925"/>
            <a:chOff x="0" y="0"/>
            <a:chExt cx="28109" cy="2517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109" cy="2517840"/>
            </a:xfrm>
            <a:custGeom>
              <a:avLst/>
              <a:gdLst/>
              <a:ahLst/>
              <a:cxnLst/>
              <a:rect l="l" t="t" r="r" b="b"/>
              <a:pathLst>
                <a:path w="28109" h="2517840">
                  <a:moveTo>
                    <a:pt x="0" y="0"/>
                  </a:moveTo>
                  <a:lnTo>
                    <a:pt x="28109" y="0"/>
                  </a:lnTo>
                  <a:lnTo>
                    <a:pt x="28109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8109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00018" y="3122759"/>
            <a:ext cx="15232982" cy="7605070"/>
            <a:chOff x="0" y="-114300"/>
            <a:chExt cx="3648500" cy="18215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51302" cy="1488314"/>
            </a:xfrm>
            <a:custGeom>
              <a:avLst/>
              <a:gdLst/>
              <a:ahLst/>
              <a:cxnLst/>
              <a:rect l="l" t="t" r="r" b="b"/>
              <a:pathLst>
                <a:path w="3648500" h="1707215">
                  <a:moveTo>
                    <a:pt x="0" y="0"/>
                  </a:moveTo>
                  <a:lnTo>
                    <a:pt x="3648500" y="0"/>
                  </a:lnTo>
                  <a:lnTo>
                    <a:pt x="3648500" y="1707215"/>
                  </a:lnTo>
                  <a:lnTo>
                    <a:pt x="0" y="1707215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3648500" cy="18215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224201" y="4389556"/>
            <a:ext cx="12761288" cy="4873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Texto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grande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: Open Sans 32pt</a:t>
            </a:r>
          </a:p>
          <a:p>
            <a:pPr algn="l">
              <a:lnSpc>
                <a:spcPts val="3839"/>
              </a:lnSpc>
            </a:pPr>
            <a:endParaRPr lang="en-US" sz="3199" spc="6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3839"/>
              </a:lnSpc>
            </a:pP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Magna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enim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irure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velit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reprehenderit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irure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enim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non magna exercitation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eu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ea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laborum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quis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aliqua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cupidatat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commodo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proident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dolore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amet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dolor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ea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aute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mollit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algn="l">
              <a:lnSpc>
                <a:spcPts val="3839"/>
              </a:lnSpc>
            </a:pPr>
            <a:endParaRPr lang="en-US" sz="3199" spc="6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3839"/>
              </a:lnSpc>
            </a:pP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Cillum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reprehenderit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dolor exercitation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deserunt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pariatur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sunt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deserunt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aliquip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pariatur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voluptate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anim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fugiat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occaecat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reprehenderit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magna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velit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adipisicing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sint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consectetur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elit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31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consequat</a:t>
            </a:r>
            <a:r>
              <a:rPr lang="en-US" sz="31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00018" y="167447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TÍTULO DE LA PÁGINA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577933" y="2863415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-5400000" flipH="1">
            <a:off x="-1901647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0" y="8891902"/>
            <a:ext cx="7852903" cy="1317818"/>
          </a:xfrm>
          <a:custGeom>
            <a:avLst/>
            <a:gdLst/>
            <a:ahLst/>
            <a:cxnLst/>
            <a:rect l="l" t="t" r="r" b="b"/>
            <a:pathLst>
              <a:path w="7852903" h="1317818">
                <a:moveTo>
                  <a:pt x="0" y="0"/>
                </a:moveTo>
                <a:lnTo>
                  <a:pt x="7852903" y="0"/>
                </a:lnTo>
                <a:lnTo>
                  <a:pt x="7852903" y="1317818"/>
                </a:lnTo>
                <a:lnTo>
                  <a:pt x="0" y="131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17106813" y="1028700"/>
            <a:ext cx="152487" cy="9258300"/>
            <a:chOff x="0" y="0"/>
            <a:chExt cx="40161" cy="2438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161" cy="2438400"/>
            </a:xfrm>
            <a:custGeom>
              <a:avLst/>
              <a:gdLst/>
              <a:ahLst/>
              <a:cxnLst/>
              <a:rect l="l" t="t" r="r" b="b"/>
              <a:pathLst>
                <a:path w="40161" h="2438400">
                  <a:moveTo>
                    <a:pt x="0" y="0"/>
                  </a:moveTo>
                  <a:lnTo>
                    <a:pt x="40161" y="0"/>
                  </a:lnTo>
                  <a:lnTo>
                    <a:pt x="40161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0161" cy="2457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400000">
            <a:off x="-3943491" y="3943491"/>
            <a:ext cx="10287000" cy="2400018"/>
          </a:xfrm>
          <a:custGeom>
            <a:avLst/>
            <a:gdLst/>
            <a:ahLst/>
            <a:cxnLst/>
            <a:rect l="l" t="t" r="r" b="b"/>
            <a:pathLst>
              <a:path w="10287000" h="2400018">
                <a:moveTo>
                  <a:pt x="0" y="0"/>
                </a:moveTo>
                <a:lnTo>
                  <a:pt x="10287000" y="0"/>
                </a:lnTo>
                <a:lnTo>
                  <a:pt x="10287000" y="2400018"/>
                </a:lnTo>
                <a:lnTo>
                  <a:pt x="0" y="240001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590107" y="8891902"/>
            <a:ext cx="877185" cy="531923"/>
          </a:xfrm>
          <a:custGeom>
            <a:avLst/>
            <a:gdLst/>
            <a:ahLst/>
            <a:cxnLst/>
            <a:rect l="l" t="t" r="r" b="b"/>
            <a:pathLst>
              <a:path w="877185" h="531923">
                <a:moveTo>
                  <a:pt x="0" y="0"/>
                </a:moveTo>
                <a:lnTo>
                  <a:pt x="877186" y="0"/>
                </a:lnTo>
                <a:lnTo>
                  <a:pt x="877186" y="531924"/>
                </a:lnTo>
                <a:lnTo>
                  <a:pt x="0" y="53192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0" name="Group 10"/>
          <p:cNvGrpSpPr/>
          <p:nvPr/>
        </p:nvGrpSpPr>
        <p:grpSpPr>
          <a:xfrm>
            <a:off x="2400018" y="3320615"/>
            <a:ext cx="15232982" cy="5559995"/>
            <a:chOff x="0" y="0"/>
            <a:chExt cx="3648500" cy="133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48500" cy="1331692"/>
            </a:xfrm>
            <a:custGeom>
              <a:avLst/>
              <a:gdLst/>
              <a:ahLst/>
              <a:cxnLst/>
              <a:rect l="l" t="t" r="r" b="b"/>
              <a:pathLst>
                <a:path w="3648500" h="1331692">
                  <a:moveTo>
                    <a:pt x="0" y="0"/>
                  </a:moveTo>
                  <a:lnTo>
                    <a:pt x="3648500" y="0"/>
                  </a:lnTo>
                  <a:lnTo>
                    <a:pt x="3648500" y="1331692"/>
                  </a:lnTo>
                  <a:lnTo>
                    <a:pt x="0" y="1331692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14300"/>
              <a:ext cx="3648500" cy="14459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241853" y="5062388"/>
            <a:ext cx="14595151" cy="260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6" lvl="1" indent="-377823" algn="l">
              <a:lnSpc>
                <a:spcPts val="4199"/>
              </a:lnSpc>
              <a:buFont typeface="Arial"/>
              <a:buChar char="•"/>
            </a:pPr>
            <a:r>
              <a:rPr lang="en-US" sz="34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Fuente Open Sans, 35 pt</a:t>
            </a:r>
          </a:p>
          <a:p>
            <a:pPr marL="755646" lvl="1" indent="-377823" algn="l">
              <a:lnSpc>
                <a:spcPts val="4199"/>
              </a:lnSpc>
              <a:buFont typeface="Arial"/>
              <a:buChar char="•"/>
            </a:pPr>
            <a:r>
              <a:rPr lang="en-US" sz="34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Contenido</a:t>
            </a:r>
            <a:r>
              <a:rPr lang="en-US" sz="34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1</a:t>
            </a:r>
          </a:p>
          <a:p>
            <a:pPr marL="755646" lvl="1" indent="-377823" algn="l">
              <a:lnSpc>
                <a:spcPts val="4199"/>
              </a:lnSpc>
              <a:buFont typeface="Arial"/>
              <a:buChar char="•"/>
            </a:pPr>
            <a:r>
              <a:rPr lang="en-US" sz="34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Contenido</a:t>
            </a:r>
            <a:r>
              <a:rPr lang="en-US" sz="34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2</a:t>
            </a:r>
          </a:p>
          <a:p>
            <a:pPr marL="755646" lvl="1" indent="-377823" algn="l">
              <a:lnSpc>
                <a:spcPts val="4199"/>
              </a:lnSpc>
              <a:buFont typeface="Arial"/>
              <a:buChar char="•"/>
            </a:pPr>
            <a:r>
              <a:rPr lang="en-US" sz="3499" spc="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Contenido</a:t>
            </a:r>
            <a:r>
              <a:rPr lang="en-US" sz="3499" spc="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3</a:t>
            </a:r>
          </a:p>
          <a:p>
            <a:pPr marL="755646" lvl="1" indent="-377823" algn="l">
              <a:lnSpc>
                <a:spcPts val="4199"/>
              </a:lnSpc>
              <a:buFont typeface="Arial"/>
              <a:buChar char="•"/>
            </a:pPr>
            <a:r>
              <a:rPr lang="en-US" sz="3499" spc="8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Contenido</a:t>
            </a:r>
            <a:r>
              <a:rPr lang="en-US" sz="3499" spc="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37850" y="3882014"/>
            <a:ext cx="130778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spc="8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Listados</a:t>
            </a:r>
            <a:endParaRPr lang="en-US" sz="3499" spc="8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170020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b="1" spc="-5" dirty="0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204857" y="1537191"/>
            <a:ext cx="13673244" cy="1326224"/>
            <a:chOff x="0" y="0"/>
            <a:chExt cx="5299571" cy="51402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299571" cy="514027"/>
            </a:xfrm>
            <a:custGeom>
              <a:avLst/>
              <a:gdLst/>
              <a:ahLst/>
              <a:cxnLst/>
              <a:rect l="l" t="t" r="r" b="b"/>
              <a:pathLst>
                <a:path w="5299571" h="514027">
                  <a:moveTo>
                    <a:pt x="0" y="0"/>
                  </a:moveTo>
                  <a:lnTo>
                    <a:pt x="5299571" y="0"/>
                  </a:lnTo>
                  <a:lnTo>
                    <a:pt x="52995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2995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400018" y="167447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TÍTULO DE LA PÁGINA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5400000" flipH="1">
            <a:off x="9878223" y="4301665"/>
            <a:ext cx="10287000" cy="1683670"/>
          </a:xfrm>
          <a:custGeom>
            <a:avLst/>
            <a:gdLst/>
            <a:ahLst/>
            <a:cxnLst/>
            <a:rect l="l" t="t" r="r" b="b"/>
            <a:pathLst>
              <a:path w="10287000" h="1683670">
                <a:moveTo>
                  <a:pt x="10287000" y="0"/>
                </a:moveTo>
                <a:lnTo>
                  <a:pt x="0" y="0"/>
                </a:lnTo>
                <a:lnTo>
                  <a:pt x="0" y="1683670"/>
                </a:lnTo>
                <a:lnTo>
                  <a:pt x="10287000" y="168367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8527222" y="8880610"/>
            <a:ext cx="9760778" cy="1317818"/>
          </a:xfrm>
          <a:custGeom>
            <a:avLst/>
            <a:gdLst/>
            <a:ahLst/>
            <a:cxnLst/>
            <a:rect l="l" t="t" r="r" b="b"/>
            <a:pathLst>
              <a:path w="9760778" h="1317818">
                <a:moveTo>
                  <a:pt x="0" y="0"/>
                </a:moveTo>
                <a:lnTo>
                  <a:pt x="9760778" y="0"/>
                </a:lnTo>
                <a:lnTo>
                  <a:pt x="9760778" y="1317818"/>
                </a:lnTo>
                <a:lnTo>
                  <a:pt x="0" y="131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-5400000">
            <a:off x="11932279" y="3931279"/>
            <a:ext cx="10287000" cy="2424442"/>
          </a:xfrm>
          <a:custGeom>
            <a:avLst/>
            <a:gdLst/>
            <a:ahLst/>
            <a:cxnLst/>
            <a:rect l="l" t="t" r="r" b="b"/>
            <a:pathLst>
              <a:path w="10287000" h="2424442">
                <a:moveTo>
                  <a:pt x="0" y="0"/>
                </a:moveTo>
                <a:lnTo>
                  <a:pt x="10287000" y="0"/>
                </a:lnTo>
                <a:lnTo>
                  <a:pt x="10287000" y="2424442"/>
                </a:lnTo>
                <a:lnTo>
                  <a:pt x="0" y="24244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115779" y="736600"/>
            <a:ext cx="106728" cy="9559925"/>
            <a:chOff x="0" y="0"/>
            <a:chExt cx="28109" cy="2517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109" cy="2517840"/>
            </a:xfrm>
            <a:custGeom>
              <a:avLst/>
              <a:gdLst/>
              <a:ahLst/>
              <a:cxnLst/>
              <a:rect l="l" t="t" r="r" b="b"/>
              <a:pathLst>
                <a:path w="28109" h="2517840">
                  <a:moveTo>
                    <a:pt x="0" y="0"/>
                  </a:moveTo>
                  <a:lnTo>
                    <a:pt x="28109" y="0"/>
                  </a:lnTo>
                  <a:lnTo>
                    <a:pt x="28109" y="2517840"/>
                  </a:lnTo>
                  <a:lnTo>
                    <a:pt x="0" y="251784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8109" cy="2536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00018" y="3537090"/>
            <a:ext cx="15232982" cy="5343520"/>
            <a:chOff x="0" y="0"/>
            <a:chExt cx="3648500" cy="12798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48500" cy="1279843"/>
            </a:xfrm>
            <a:custGeom>
              <a:avLst/>
              <a:gdLst/>
              <a:ahLst/>
              <a:cxnLst/>
              <a:rect l="l" t="t" r="r" b="b"/>
              <a:pathLst>
                <a:path w="3648500" h="1279843">
                  <a:moveTo>
                    <a:pt x="0" y="0"/>
                  </a:moveTo>
                  <a:lnTo>
                    <a:pt x="3648500" y="0"/>
                  </a:lnTo>
                  <a:lnTo>
                    <a:pt x="3648500" y="1279843"/>
                  </a:lnTo>
                  <a:lnTo>
                    <a:pt x="0" y="1279843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3648500" cy="13941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537191"/>
            <a:ext cx="13468387" cy="1326224"/>
            <a:chOff x="0" y="0"/>
            <a:chExt cx="5220171" cy="5140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20171" cy="514027"/>
            </a:xfrm>
            <a:custGeom>
              <a:avLst/>
              <a:gdLst/>
              <a:ahLst/>
              <a:cxnLst/>
              <a:rect l="l" t="t" r="r" b="b"/>
              <a:pathLst>
                <a:path w="5220171" h="514027">
                  <a:moveTo>
                    <a:pt x="0" y="0"/>
                  </a:moveTo>
                  <a:lnTo>
                    <a:pt x="5220171" y="0"/>
                  </a:lnTo>
                  <a:lnTo>
                    <a:pt x="5220171" y="514027"/>
                  </a:lnTo>
                  <a:lnTo>
                    <a:pt x="0" y="514027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5220171" cy="533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400018" y="650875"/>
            <a:ext cx="57040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5" dirty="0">
                <a:solidFill>
                  <a:srgbClr val="6BABE5"/>
                </a:solidFill>
                <a:latin typeface="Oswald Bold"/>
                <a:ea typeface="Oswald Bold"/>
                <a:cs typeface="Oswald Bold"/>
                <a:sym typeface="Oswald Bold"/>
              </a:rPr>
              <a:t>TÍTULO DEL CAPÍTULO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00018" y="1674474"/>
            <a:ext cx="6616211" cy="9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43" b="1" spc="-7" dirty="0">
                <a:solidFill>
                  <a:srgbClr val="1A428A"/>
                </a:solidFill>
                <a:latin typeface="Oswald Bold"/>
                <a:ea typeface="Oswald Bold"/>
                <a:cs typeface="Oswald Bold"/>
                <a:sym typeface="Oswald Bold"/>
              </a:rPr>
              <a:t>TÍTULO DE LA PÁGINA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79787" y="4338897"/>
            <a:ext cx="13622416" cy="3496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pequeño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:  FUENTE OPEN SANS - 22 pt</a:t>
            </a: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irure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irure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non magna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eu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laborum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quis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cupidatat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commodo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proident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dolore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mollit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cillum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sunt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aliquip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voluptate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fugiat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occaecat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adipisicing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consectetur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consequat</a:t>
            </a: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proident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dolore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mollit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cillum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sunt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aliquip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voluptate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fugiat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occaecat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adipisicing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684744" y="9258300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319797" y="9628091"/>
            <a:ext cx="13648406" cy="658909"/>
          </a:xfrm>
          <a:custGeom>
            <a:avLst/>
            <a:gdLst/>
            <a:ahLst/>
            <a:cxnLst/>
            <a:rect l="l" t="t" r="r" b="b"/>
            <a:pathLst>
              <a:path w="13648406" h="658909">
                <a:moveTo>
                  <a:pt x="0" y="0"/>
                </a:moveTo>
                <a:lnTo>
                  <a:pt x="13648406" y="0"/>
                </a:lnTo>
                <a:lnTo>
                  <a:pt x="13648406" y="658909"/>
                </a:lnTo>
                <a:lnTo>
                  <a:pt x="0" y="65890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20543" y="2718778"/>
            <a:ext cx="18267457" cy="1657889"/>
          </a:xfrm>
          <a:custGeom>
            <a:avLst/>
            <a:gdLst/>
            <a:ahLst/>
            <a:cxnLst/>
            <a:rect l="l" t="t" r="r" b="b"/>
            <a:pathLst>
              <a:path w="18267457" h="1657889">
                <a:moveTo>
                  <a:pt x="0" y="0"/>
                </a:moveTo>
                <a:lnTo>
                  <a:pt x="18267457" y="0"/>
                </a:lnTo>
                <a:lnTo>
                  <a:pt x="18267457" y="1657889"/>
                </a:lnTo>
                <a:lnTo>
                  <a:pt x="0" y="165788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18288000" cy="2718778"/>
          </a:xfrm>
          <a:custGeom>
            <a:avLst/>
            <a:gdLst/>
            <a:ahLst/>
            <a:cxnLst/>
            <a:rect l="l" t="t" r="r" b="b"/>
            <a:pathLst>
              <a:path w="18288000" h="2718778">
                <a:moveTo>
                  <a:pt x="0" y="0"/>
                </a:moveTo>
                <a:lnTo>
                  <a:pt x="18288000" y="0"/>
                </a:lnTo>
                <a:lnTo>
                  <a:pt x="18288000" y="2718778"/>
                </a:lnTo>
                <a:lnTo>
                  <a:pt x="0" y="271877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566607" y="659216"/>
            <a:ext cx="1154643" cy="700173"/>
          </a:xfrm>
          <a:custGeom>
            <a:avLst/>
            <a:gdLst/>
            <a:ahLst/>
            <a:cxnLst/>
            <a:rect l="l" t="t" r="r" b="b"/>
            <a:pathLst>
              <a:path w="1154643" h="700173">
                <a:moveTo>
                  <a:pt x="0" y="0"/>
                </a:moveTo>
                <a:lnTo>
                  <a:pt x="1154643" y="0"/>
                </a:lnTo>
                <a:lnTo>
                  <a:pt x="1154643" y="700173"/>
                </a:lnTo>
                <a:lnTo>
                  <a:pt x="0" y="70017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028700" y="3101155"/>
            <a:ext cx="16230600" cy="6547641"/>
            <a:chOff x="0" y="0"/>
            <a:chExt cx="6290768" cy="25377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90768" cy="2537780"/>
            </a:xfrm>
            <a:custGeom>
              <a:avLst/>
              <a:gdLst/>
              <a:ahLst/>
              <a:cxnLst/>
              <a:rect l="l" t="t" r="r" b="b"/>
              <a:pathLst>
                <a:path w="6290768" h="2537780">
                  <a:moveTo>
                    <a:pt x="0" y="0"/>
                  </a:moveTo>
                  <a:lnTo>
                    <a:pt x="6290768" y="0"/>
                  </a:lnTo>
                  <a:lnTo>
                    <a:pt x="6290768" y="2537780"/>
                  </a:lnTo>
                  <a:lnTo>
                    <a:pt x="0" y="2537780"/>
                  </a:lnTo>
                  <a:close/>
                </a:path>
              </a:pathLst>
            </a:custGeom>
            <a:solidFill>
              <a:srgbClr val="FEFFFF"/>
            </a:solidFill>
            <a:ln w="28575" cap="sq">
              <a:solidFill>
                <a:srgbClr val="1A428A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6290768" cy="2556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469722" y="1"/>
            <a:ext cx="6183747" cy="3390900"/>
            <a:chOff x="0" y="0"/>
            <a:chExt cx="1628641" cy="9343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28641" cy="934380"/>
            </a:xfrm>
            <a:custGeom>
              <a:avLst/>
              <a:gdLst/>
              <a:ahLst/>
              <a:cxnLst/>
              <a:rect l="l" t="t" r="r" b="b"/>
              <a:pathLst>
                <a:path w="1628641" h="934380">
                  <a:moveTo>
                    <a:pt x="0" y="0"/>
                  </a:moveTo>
                  <a:lnTo>
                    <a:pt x="1628641" y="0"/>
                  </a:lnTo>
                  <a:lnTo>
                    <a:pt x="1628641" y="934380"/>
                  </a:lnTo>
                  <a:lnTo>
                    <a:pt x="0" y="934380"/>
                  </a:lnTo>
                  <a:close/>
                </a:path>
              </a:pathLst>
            </a:custGeom>
            <a:solidFill>
              <a:srgbClr val="1A428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628641" cy="953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00400" y="714890"/>
            <a:ext cx="4780455" cy="2386264"/>
            <a:chOff x="0" y="-76200"/>
            <a:chExt cx="923184" cy="460826"/>
          </a:xfrm>
        </p:grpSpPr>
        <p:sp>
          <p:nvSpPr>
            <p:cNvPr id="14" name="Freeform 14"/>
            <p:cNvSpPr/>
            <p:nvPr/>
          </p:nvSpPr>
          <p:spPr>
            <a:xfrm>
              <a:off x="0" y="-35393"/>
              <a:ext cx="923184" cy="361774"/>
            </a:xfrm>
            <a:custGeom>
              <a:avLst/>
              <a:gdLst/>
              <a:ahLst/>
              <a:cxnLst/>
              <a:rect l="l" t="t" r="r" b="b"/>
              <a:pathLst>
                <a:path w="923184" h="384626">
                  <a:moveTo>
                    <a:pt x="0" y="0"/>
                  </a:moveTo>
                  <a:lnTo>
                    <a:pt x="923184" y="0"/>
                  </a:lnTo>
                  <a:lnTo>
                    <a:pt x="923184" y="384626"/>
                  </a:lnTo>
                  <a:lnTo>
                    <a:pt x="0" y="3846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923184" cy="4608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166"/>
                </a:lnSpc>
              </a:pPr>
              <a:r>
                <a:rPr lang="en-US" sz="4468" spc="62" dirty="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OTRA OPCIÓN</a:t>
              </a:r>
            </a:p>
            <a:p>
              <a:pPr marL="0" lvl="0" indent="0" algn="ctr">
                <a:lnSpc>
                  <a:spcPts val="6166"/>
                </a:lnSpc>
                <a:spcBef>
                  <a:spcPct val="0"/>
                </a:spcBef>
              </a:pPr>
              <a:r>
                <a:rPr lang="en-US" sz="4468" spc="62" dirty="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 TEXTO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131328" y="604887"/>
            <a:ext cx="6127972" cy="1184971"/>
            <a:chOff x="0" y="0"/>
            <a:chExt cx="8170629" cy="1579961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8170629" cy="1579961"/>
              <a:chOff x="0" y="0"/>
              <a:chExt cx="2375122" cy="45927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375122" cy="459279"/>
              </a:xfrm>
              <a:custGeom>
                <a:avLst/>
                <a:gdLst/>
                <a:ahLst/>
                <a:cxnLst/>
                <a:rect l="l" t="t" r="r" b="b"/>
                <a:pathLst>
                  <a:path w="2375122" h="459279">
                    <a:moveTo>
                      <a:pt x="0" y="0"/>
                    </a:moveTo>
                    <a:lnTo>
                      <a:pt x="2375122" y="0"/>
                    </a:lnTo>
                    <a:lnTo>
                      <a:pt x="2375122" y="459279"/>
                    </a:lnTo>
                    <a:lnTo>
                      <a:pt x="0" y="459279"/>
                    </a:lnTo>
                    <a:close/>
                  </a:path>
                </a:pathLst>
              </a:custGeom>
              <a:solidFill>
                <a:srgbClr val="FEFFFF"/>
              </a:solidFill>
              <a:ln w="28575" cap="sq">
                <a:solidFill>
                  <a:srgbClr val="1A42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19050"/>
                <a:ext cx="2375122" cy="4783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5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411150" y="357923"/>
              <a:ext cx="7348330" cy="921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3"/>
                </a:lnSpc>
              </a:pPr>
              <a:r>
                <a:rPr lang="en-US" sz="4843" b="1" spc="-6">
                  <a:solidFill>
                    <a:srgbClr val="6BABE5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TÍTULO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044595" y="4607454"/>
            <a:ext cx="13622416" cy="3496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pequeño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:  FUENTE OPEN SANS - 22 pt</a:t>
            </a: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irure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irure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non magna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eu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laborum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quis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cupidatat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commodo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proident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dolore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mollit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cillum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sunt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aliquip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voluptate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fugiat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occaecat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adipisicing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consectetur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consequat</a:t>
            </a: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proident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dolore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mollit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cillum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dolor exercitation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sunt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deserunt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aliquip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pariatur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voluptate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anim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fugiat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occaecat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reprehenderit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magna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velit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adipisicing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sint</a:t>
            </a:r>
            <a:r>
              <a:rPr lang="en-US" sz="22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617</Words>
  <Application>Microsoft Macintosh PowerPoint</Application>
  <PresentationFormat>Personalizado</PresentationFormat>
  <Paragraphs>96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9" baseType="lpstr">
      <vt:lpstr>Oswald Bold</vt:lpstr>
      <vt:lpstr>Open Sans 1</vt:lpstr>
      <vt:lpstr>Calibri</vt:lpstr>
      <vt:lpstr>Open Sans 2</vt:lpstr>
      <vt:lpstr>Open Sans 2 Bold</vt:lpstr>
      <vt:lpstr>Open Sans 1 Bold</vt:lpstr>
      <vt:lpstr>Open Sans</vt:lpstr>
      <vt:lpstr>Oswald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PRESENTACION 2025 HW</dc:title>
  <cp:lastModifiedBy>Irene Iglesias</cp:lastModifiedBy>
  <cp:revision>3</cp:revision>
  <dcterms:created xsi:type="dcterms:W3CDTF">2006-08-16T00:00:00Z</dcterms:created>
  <dcterms:modified xsi:type="dcterms:W3CDTF">2024-12-13T00:06:20Z</dcterms:modified>
  <dc:identifier>DAGZHAw5l0A</dc:identifier>
</cp:coreProperties>
</file>